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52.xml" ContentType="application/vnd.openxmlformats-officedocument.presentationml.slide+xml"/>
  <Override PartName="/ppt/slides/slide12.xml" ContentType="application/vnd.openxmlformats-officedocument.presentationml.slide+xml"/>
  <Override PartName="/ppt/slides/slide41.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48.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4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4.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slideMasters/slideMaster1.xml" ContentType="application/vnd.openxmlformats-officedocument.presentationml.slideMaster+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4.xml" ContentType="application/vnd.openxmlformats-officedocument.presentationml.notes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slideLayouts/slideLayout62.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61.xml" ContentType="application/vnd.openxmlformats-officedocument.presentationml.slideLayout+xml"/>
  <Override PartName="/ppt/slideLayouts/slideLayout39.xml" ContentType="application/vnd.openxmlformats-officedocument.presentationml.slideLayout+xml"/>
  <Override PartName="/ppt/notesSlides/notesSlide8.xml" ContentType="application/vnd.openxmlformats-officedocument.presentationml.notesSlide+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42.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notesSlides/notesSlide31.xml" ContentType="application/vnd.openxmlformats-officedocument.presentationml.notesSlid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36.xml" ContentType="application/vnd.openxmlformats-officedocument.presentationml.slideLayout+xml"/>
  <Override PartName="/ppt/notesSlides/notesSlide7.xml" ContentType="application/vnd.openxmlformats-officedocument.presentationml.notesSlide+xml"/>
  <Override PartName="/ppt/slideLayouts/slideLayout35.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0.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3.xml" ContentType="application/vnd.openxmlformats-officedocument.presentationml.notesSlide+xml"/>
  <Override PartName="/ppt/slideLayouts/slideLayout25.xml" ContentType="application/vnd.openxmlformats-officedocument.presentationml.slideLayout+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28.xml" ContentType="application/vnd.openxmlformats-officedocument.presentationml.slideLayout+xml"/>
  <Override PartName="/ppt/notesSlides/notesSlide16.xml" ContentType="application/vnd.openxmlformats-officedocument.presentationml.notesSlide+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notesSlides/notesSlide13.xml" ContentType="application/vnd.openxmlformats-officedocument.presentationml.notesSlide+xml"/>
  <Override PartName="/ppt/slideLayouts/slideLayout30.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notesSlides/notesSlide12.xml" ContentType="application/vnd.openxmlformats-officedocument.presentationml.notesSlide+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26.xml" ContentType="application/vnd.openxmlformats-officedocument.presentationml.slideLayout+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theme/themeOverride11.xml" ContentType="application/vnd.openxmlformats-officedocument.themeOverride+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heme/themeOverride2.xml" ContentType="application/vnd.openxmlformats-officedocument.themeOverride+xml"/>
  <Override PartName="/ppt/theme/themeOverride5.xml" ContentType="application/vnd.openxmlformats-officedocument.themeOverride+xml"/>
  <Override PartName="/ppt/handoutMasters/handoutMaster1.xml" ContentType="application/vnd.openxmlformats-officedocument.presentationml.handoutMaster+xml"/>
  <Override PartName="/ppt/theme/theme1.xml" ContentType="application/vnd.openxmlformats-officedocument.theme+xml"/>
  <Override PartName="/ppt/theme/themeOverride8.xml" ContentType="application/vnd.openxmlformats-officedocument.themeOverride+xml"/>
  <Override PartName="/ppt/theme/themeOverride7.xml" ContentType="application/vnd.openxmlformats-officedocument.themeOverride+xml"/>
  <Override PartName="/ppt/theme/themeOverride4.xml" ContentType="application/vnd.openxmlformats-officedocument.themeOverride+xml"/>
  <Override PartName="/ppt/theme/theme4.xml" ContentType="application/vnd.openxmlformats-officedocument.theme+xml"/>
  <Override PartName="/ppt/theme/themeOverride9.xml" ContentType="application/vnd.openxmlformats-officedocument.themeOverride+xml"/>
  <Override PartName="/ppt/theme/themeOverride12.xml" ContentType="application/vnd.openxmlformats-officedocument.themeOverride+xml"/>
  <Override PartName="/ppt/theme/themeOverride3.xml" ContentType="application/vnd.openxmlformats-officedocument.themeOverride+xml"/>
  <Override PartName="/ppt/theme/themeOverride10.xml" ContentType="application/vnd.openxmlformats-officedocument.themeOverride+xml"/>
  <Override PartName="/ppt/theme/themeOverride6.xml" ContentType="application/vnd.openxmlformats-officedocument.themeOverride+xml"/>
  <Override PartName="/ppt/theme/themeOverride19.xml" ContentType="application/vnd.openxmlformats-officedocument.themeOverride+xml"/>
  <Override PartName="/ppt/theme/theme5.xml" ContentType="application/vnd.openxmlformats-officedocument.them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drawing5.xml" ContentType="application/vnd.ms-office.drawingml.diagramDrawing+xml"/>
  <Override PartName="/ppt/diagrams/colors5.xml" ContentType="application/vnd.openxmlformats-officedocument.drawingml.diagramColors+xml"/>
  <Override PartName="/ppt/diagrams/colors3.xml" ContentType="application/vnd.openxmlformats-officedocument.drawingml.diagramColors+xml"/>
  <Override PartName="/ppt/diagrams/layout3.xml" ContentType="application/vnd.openxmlformats-officedocument.drawingml.diagramLayout+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8.xml" ContentType="application/vnd.openxmlformats-officedocument.theme+xml"/>
  <Override PartName="/ppt/theme/theme9.xml" ContentType="application/vnd.openxmlformats-officedocument.theme+xml"/>
  <Override PartName="/ppt/diagrams/quickStyle3.xml" ContentType="application/vnd.openxmlformats-officedocument.drawingml.diagramStyle+xml"/>
  <Override PartName="/ppt/theme/theme7.xml" ContentType="application/vnd.openxmlformats-officedocument.theme+xml"/>
  <Override PartName="/ppt/theme/themeOverride20.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6.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diagrams/drawing2.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 id="2147483744" r:id="rId2"/>
    <p:sldMasterId id="2147483759" r:id="rId3"/>
    <p:sldMasterId id="2147483774" r:id="rId4"/>
    <p:sldMasterId id="2147483789" r:id="rId5"/>
    <p:sldMasterId id="2147483804" r:id="rId6"/>
    <p:sldMasterId id="2147483819" r:id="rId7"/>
  </p:sldMasterIdLst>
  <p:notesMasterIdLst>
    <p:notesMasterId r:id="rId61"/>
  </p:notesMasterIdLst>
  <p:handoutMasterIdLst>
    <p:handoutMasterId r:id="rId62"/>
  </p:handoutMasterIdLst>
  <p:sldIdLst>
    <p:sldId id="256" r:id="rId8"/>
    <p:sldId id="381" r:id="rId9"/>
    <p:sldId id="380" r:id="rId10"/>
    <p:sldId id="456" r:id="rId11"/>
    <p:sldId id="383" r:id="rId12"/>
    <p:sldId id="382" r:id="rId13"/>
    <p:sldId id="386" r:id="rId14"/>
    <p:sldId id="449" r:id="rId15"/>
    <p:sldId id="450" r:id="rId16"/>
    <p:sldId id="451" r:id="rId17"/>
    <p:sldId id="452" r:id="rId18"/>
    <p:sldId id="453" r:id="rId19"/>
    <p:sldId id="454" r:id="rId20"/>
    <p:sldId id="455" r:id="rId21"/>
    <p:sldId id="387" r:id="rId22"/>
    <p:sldId id="414" r:id="rId23"/>
    <p:sldId id="413" r:id="rId24"/>
    <p:sldId id="420" r:id="rId25"/>
    <p:sldId id="421" r:id="rId26"/>
    <p:sldId id="422" r:id="rId27"/>
    <p:sldId id="424" r:id="rId28"/>
    <p:sldId id="425" r:id="rId29"/>
    <p:sldId id="427" r:id="rId30"/>
    <p:sldId id="435" r:id="rId31"/>
    <p:sldId id="428" r:id="rId32"/>
    <p:sldId id="429" r:id="rId33"/>
    <p:sldId id="430" r:id="rId34"/>
    <p:sldId id="463" r:id="rId35"/>
    <p:sldId id="458" r:id="rId36"/>
    <p:sldId id="459" r:id="rId37"/>
    <p:sldId id="460" r:id="rId38"/>
    <p:sldId id="461" r:id="rId39"/>
    <p:sldId id="462" r:id="rId40"/>
    <p:sldId id="431" r:id="rId41"/>
    <p:sldId id="432" r:id="rId42"/>
    <p:sldId id="433" r:id="rId43"/>
    <p:sldId id="438" r:id="rId44"/>
    <p:sldId id="439" r:id="rId45"/>
    <p:sldId id="440" r:id="rId46"/>
    <p:sldId id="441" r:id="rId47"/>
    <p:sldId id="442" r:id="rId48"/>
    <p:sldId id="443" r:id="rId49"/>
    <p:sldId id="444" r:id="rId50"/>
    <p:sldId id="445" r:id="rId51"/>
    <p:sldId id="446" r:id="rId52"/>
    <p:sldId id="447" r:id="rId53"/>
    <p:sldId id="388" r:id="rId54"/>
    <p:sldId id="436" r:id="rId55"/>
    <p:sldId id="437" r:id="rId56"/>
    <p:sldId id="448" r:id="rId57"/>
    <p:sldId id="406" r:id="rId58"/>
    <p:sldId id="457" r:id="rId59"/>
    <p:sldId id="261"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BAE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9" autoAdjust="0"/>
    <p:restoredTop sz="71360" autoAdjust="0"/>
  </p:normalViewPr>
  <p:slideViewPr>
    <p:cSldViewPr>
      <p:cViewPr>
        <p:scale>
          <a:sx n="53" d="100"/>
          <a:sy n="53" d="100"/>
        </p:scale>
        <p:origin x="-2352" y="-192"/>
      </p:cViewPr>
      <p:guideLst>
        <p:guide orient="horz" pos="2160"/>
        <p:guide pos="2880"/>
      </p:guideLst>
    </p:cSldViewPr>
  </p:slideViewPr>
  <p:notesTextViewPr>
    <p:cViewPr>
      <p:scale>
        <a:sx n="1" d="1"/>
        <a:sy n="1" d="1"/>
      </p:scale>
      <p:origin x="0" y="0"/>
    </p:cViewPr>
  </p:notesTextViewPr>
  <p:sorterViewPr>
    <p:cViewPr>
      <p:scale>
        <a:sx n="100" d="100"/>
        <a:sy n="100" d="100"/>
      </p:scale>
      <p:origin x="0" y="6422"/>
    </p:cViewPr>
  </p:sorterViewPr>
  <p:notesViewPr>
    <p:cSldViewPr>
      <p:cViewPr>
        <p:scale>
          <a:sx n="90" d="100"/>
          <a:sy n="90" d="100"/>
        </p:scale>
        <p:origin x="-3738" y="-1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customXml" Target="../customXml/item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652223-94A9-48FD-B520-1C478F0DF419}" type="doc">
      <dgm:prSet loTypeId="urn:microsoft.com/office/officeart/2005/8/layout/hProcess9" loCatId="process" qsTypeId="urn:microsoft.com/office/officeart/2005/8/quickstyle/simple1" qsCatId="simple" csTypeId="urn:microsoft.com/office/officeart/2005/8/colors/accent1_3" csCatId="accent1" phldr="1"/>
      <dgm:spPr/>
    </dgm:pt>
    <dgm:pt modelId="{52E06C39-5CD7-4131-8D10-2F05DF525BAC}">
      <dgm:prSet phldrT="[Text]"/>
      <dgm:spPr/>
      <dgm:t>
        <a:bodyPr/>
        <a:lstStyle/>
        <a:p>
          <a:r>
            <a:rPr lang="en-US" b="1" dirty="0" smtClean="0"/>
            <a:t>MEPP Overview</a:t>
          </a:r>
          <a:endParaRPr lang="en-US" b="1" dirty="0"/>
        </a:p>
      </dgm:t>
    </dgm:pt>
    <dgm:pt modelId="{A9DA7AF5-AE42-47AB-A7FD-34B17CBEFE38}" type="parTrans" cxnId="{1B20022E-A847-4210-97EA-8EDD1ADAA8F1}">
      <dgm:prSet/>
      <dgm:spPr/>
      <dgm:t>
        <a:bodyPr/>
        <a:lstStyle/>
        <a:p>
          <a:endParaRPr lang="en-US"/>
        </a:p>
      </dgm:t>
    </dgm:pt>
    <dgm:pt modelId="{D4E1AB72-9DC6-48FC-B067-EAD3E6EDC0D5}" type="sibTrans" cxnId="{1B20022E-A847-4210-97EA-8EDD1ADAA8F1}">
      <dgm:prSet/>
      <dgm:spPr/>
      <dgm:t>
        <a:bodyPr/>
        <a:lstStyle/>
        <a:p>
          <a:endParaRPr lang="en-US"/>
        </a:p>
      </dgm:t>
    </dgm:pt>
    <dgm:pt modelId="{E960429A-7FB4-46E7-BD1A-655AB8EBB229}">
      <dgm:prSet/>
      <dgm:spPr/>
      <dgm:t>
        <a:bodyPr/>
        <a:lstStyle/>
        <a:p>
          <a:r>
            <a:rPr lang="en-US" b="1" dirty="0" smtClean="0"/>
            <a:t>SROP</a:t>
          </a:r>
        </a:p>
      </dgm:t>
    </dgm:pt>
    <dgm:pt modelId="{33A4447F-B99F-4C7E-BC07-52CD952A0266}" type="parTrans" cxnId="{3239A965-F833-4C47-B93B-8E168A8660A3}">
      <dgm:prSet/>
      <dgm:spPr/>
      <dgm:t>
        <a:bodyPr/>
        <a:lstStyle/>
        <a:p>
          <a:endParaRPr lang="en-US"/>
        </a:p>
      </dgm:t>
    </dgm:pt>
    <dgm:pt modelId="{322E662C-3B73-4EB2-BD8B-C4AA2B575F0E}" type="sibTrans" cxnId="{3239A965-F833-4C47-B93B-8E168A8660A3}">
      <dgm:prSet/>
      <dgm:spPr/>
      <dgm:t>
        <a:bodyPr/>
        <a:lstStyle/>
        <a:p>
          <a:endParaRPr lang="en-US"/>
        </a:p>
      </dgm:t>
    </dgm:pt>
    <dgm:pt modelId="{12D9EA3D-6DBF-489D-8221-3DDB4B974FF6}">
      <dgm:prSet/>
      <dgm:spPr/>
      <dgm:t>
        <a:bodyPr/>
        <a:lstStyle/>
        <a:p>
          <a:r>
            <a:rPr lang="en-US" b="1" dirty="0" smtClean="0"/>
            <a:t>SEOC Activation</a:t>
          </a:r>
        </a:p>
      </dgm:t>
    </dgm:pt>
    <dgm:pt modelId="{62140515-A273-4FBE-A44C-D8761DA0A46B}" type="parTrans" cxnId="{74F8CE52-90CF-480B-9F72-FB1BAB5545FD}">
      <dgm:prSet/>
      <dgm:spPr/>
      <dgm:t>
        <a:bodyPr/>
        <a:lstStyle/>
        <a:p>
          <a:endParaRPr lang="en-US"/>
        </a:p>
      </dgm:t>
    </dgm:pt>
    <dgm:pt modelId="{6D34C31E-77DC-43B6-B8F0-72081B667FD9}" type="sibTrans" cxnId="{74F8CE52-90CF-480B-9F72-FB1BAB5545FD}">
      <dgm:prSet/>
      <dgm:spPr/>
      <dgm:t>
        <a:bodyPr/>
        <a:lstStyle/>
        <a:p>
          <a:endParaRPr lang="en-US"/>
        </a:p>
      </dgm:t>
    </dgm:pt>
    <dgm:pt modelId="{9748A255-C540-46CB-9B5F-0EE120E7DC96}">
      <dgm:prSet/>
      <dgm:spPr/>
      <dgm:t>
        <a:bodyPr/>
        <a:lstStyle/>
        <a:p>
          <a:r>
            <a:rPr lang="en-US" b="1" dirty="0" smtClean="0"/>
            <a:t>ESFs</a:t>
          </a:r>
        </a:p>
      </dgm:t>
    </dgm:pt>
    <dgm:pt modelId="{100C01A7-1046-4201-A45A-CD4D2F49F0F2}" type="parTrans" cxnId="{9DC53BD4-4141-4192-95C2-F558D472D050}">
      <dgm:prSet/>
      <dgm:spPr/>
      <dgm:t>
        <a:bodyPr/>
        <a:lstStyle/>
        <a:p>
          <a:endParaRPr lang="en-US"/>
        </a:p>
      </dgm:t>
    </dgm:pt>
    <dgm:pt modelId="{39195E9E-4DF2-435F-82BB-BFF919A9518E}" type="sibTrans" cxnId="{9DC53BD4-4141-4192-95C2-F558D472D050}">
      <dgm:prSet/>
      <dgm:spPr/>
      <dgm:t>
        <a:bodyPr/>
        <a:lstStyle/>
        <a:p>
          <a:endParaRPr lang="en-US"/>
        </a:p>
      </dgm:t>
    </dgm:pt>
    <dgm:pt modelId="{AF46BE18-3CC6-494D-9C70-F4EC49192E9B}" type="pres">
      <dgm:prSet presAssocID="{D0652223-94A9-48FD-B520-1C478F0DF419}" presName="CompostProcess" presStyleCnt="0">
        <dgm:presLayoutVars>
          <dgm:dir/>
          <dgm:resizeHandles val="exact"/>
        </dgm:presLayoutVars>
      </dgm:prSet>
      <dgm:spPr/>
    </dgm:pt>
    <dgm:pt modelId="{F0152DD4-D4B0-4570-824E-56BFFC5E0DDC}" type="pres">
      <dgm:prSet presAssocID="{D0652223-94A9-48FD-B520-1C478F0DF419}" presName="arrow" presStyleLbl="bgShp" presStyleIdx="0" presStyleCnt="1"/>
      <dgm:spPr/>
    </dgm:pt>
    <dgm:pt modelId="{940A3EF3-A012-41A4-ABC0-5B9576A31A0B}" type="pres">
      <dgm:prSet presAssocID="{D0652223-94A9-48FD-B520-1C478F0DF419}" presName="linearProcess" presStyleCnt="0"/>
      <dgm:spPr/>
    </dgm:pt>
    <dgm:pt modelId="{09602CBE-F4AA-46BE-8083-E391409DD364}" type="pres">
      <dgm:prSet presAssocID="{52E06C39-5CD7-4131-8D10-2F05DF525BAC}" presName="textNode" presStyleLbl="node1" presStyleIdx="0" presStyleCnt="4">
        <dgm:presLayoutVars>
          <dgm:bulletEnabled val="1"/>
        </dgm:presLayoutVars>
      </dgm:prSet>
      <dgm:spPr/>
      <dgm:t>
        <a:bodyPr/>
        <a:lstStyle/>
        <a:p>
          <a:endParaRPr lang="en-US"/>
        </a:p>
      </dgm:t>
    </dgm:pt>
    <dgm:pt modelId="{DC505F5E-A69A-40F9-97CD-CEBA252C7985}" type="pres">
      <dgm:prSet presAssocID="{D4E1AB72-9DC6-48FC-B067-EAD3E6EDC0D5}" presName="sibTrans" presStyleCnt="0"/>
      <dgm:spPr/>
    </dgm:pt>
    <dgm:pt modelId="{3134C9EE-B943-4731-B40A-2A07D3697F94}" type="pres">
      <dgm:prSet presAssocID="{E960429A-7FB4-46E7-BD1A-655AB8EBB229}" presName="textNode" presStyleLbl="node1" presStyleIdx="1" presStyleCnt="4">
        <dgm:presLayoutVars>
          <dgm:bulletEnabled val="1"/>
        </dgm:presLayoutVars>
      </dgm:prSet>
      <dgm:spPr/>
      <dgm:t>
        <a:bodyPr/>
        <a:lstStyle/>
        <a:p>
          <a:endParaRPr lang="en-US"/>
        </a:p>
      </dgm:t>
    </dgm:pt>
    <dgm:pt modelId="{50CD4EBC-813C-4D2B-A6C0-CAE72DE1998C}" type="pres">
      <dgm:prSet presAssocID="{322E662C-3B73-4EB2-BD8B-C4AA2B575F0E}" presName="sibTrans" presStyleCnt="0"/>
      <dgm:spPr/>
    </dgm:pt>
    <dgm:pt modelId="{421EBDC1-8050-471F-A68F-717F5D016BBB}" type="pres">
      <dgm:prSet presAssocID="{12D9EA3D-6DBF-489D-8221-3DDB4B974FF6}" presName="textNode" presStyleLbl="node1" presStyleIdx="2" presStyleCnt="4">
        <dgm:presLayoutVars>
          <dgm:bulletEnabled val="1"/>
        </dgm:presLayoutVars>
      </dgm:prSet>
      <dgm:spPr/>
      <dgm:t>
        <a:bodyPr/>
        <a:lstStyle/>
        <a:p>
          <a:endParaRPr lang="en-US"/>
        </a:p>
      </dgm:t>
    </dgm:pt>
    <dgm:pt modelId="{022C91DE-FBC6-48CF-B429-0D48FD1D5635}" type="pres">
      <dgm:prSet presAssocID="{6D34C31E-77DC-43B6-B8F0-72081B667FD9}" presName="sibTrans" presStyleCnt="0"/>
      <dgm:spPr/>
    </dgm:pt>
    <dgm:pt modelId="{873E7024-9D85-46B6-8C5F-E4127741FCA1}" type="pres">
      <dgm:prSet presAssocID="{9748A255-C540-46CB-9B5F-0EE120E7DC96}" presName="textNode" presStyleLbl="node1" presStyleIdx="3" presStyleCnt="4">
        <dgm:presLayoutVars>
          <dgm:bulletEnabled val="1"/>
        </dgm:presLayoutVars>
      </dgm:prSet>
      <dgm:spPr/>
      <dgm:t>
        <a:bodyPr/>
        <a:lstStyle/>
        <a:p>
          <a:endParaRPr lang="en-US"/>
        </a:p>
      </dgm:t>
    </dgm:pt>
  </dgm:ptLst>
  <dgm:cxnLst>
    <dgm:cxn modelId="{5A212210-FF38-4DC3-A771-8F06727503AD}" type="presOf" srcId="{9748A255-C540-46CB-9B5F-0EE120E7DC96}" destId="{873E7024-9D85-46B6-8C5F-E4127741FCA1}" srcOrd="0" destOrd="0" presId="urn:microsoft.com/office/officeart/2005/8/layout/hProcess9"/>
    <dgm:cxn modelId="{D12675D4-59D0-49AD-9F05-8FB481E80B0C}" type="presOf" srcId="{52E06C39-5CD7-4131-8D10-2F05DF525BAC}" destId="{09602CBE-F4AA-46BE-8083-E391409DD364}" srcOrd="0" destOrd="0" presId="urn:microsoft.com/office/officeart/2005/8/layout/hProcess9"/>
    <dgm:cxn modelId="{9DC53BD4-4141-4192-95C2-F558D472D050}" srcId="{D0652223-94A9-48FD-B520-1C478F0DF419}" destId="{9748A255-C540-46CB-9B5F-0EE120E7DC96}" srcOrd="3" destOrd="0" parTransId="{100C01A7-1046-4201-A45A-CD4D2F49F0F2}" sibTransId="{39195E9E-4DF2-435F-82BB-BFF919A9518E}"/>
    <dgm:cxn modelId="{482C9850-2C4D-4B50-B228-184827F0AFDE}" type="presOf" srcId="{E960429A-7FB4-46E7-BD1A-655AB8EBB229}" destId="{3134C9EE-B943-4731-B40A-2A07D3697F94}" srcOrd="0" destOrd="0" presId="urn:microsoft.com/office/officeart/2005/8/layout/hProcess9"/>
    <dgm:cxn modelId="{3239A965-F833-4C47-B93B-8E168A8660A3}" srcId="{D0652223-94A9-48FD-B520-1C478F0DF419}" destId="{E960429A-7FB4-46E7-BD1A-655AB8EBB229}" srcOrd="1" destOrd="0" parTransId="{33A4447F-B99F-4C7E-BC07-52CD952A0266}" sibTransId="{322E662C-3B73-4EB2-BD8B-C4AA2B575F0E}"/>
    <dgm:cxn modelId="{31F8047F-4C44-4A39-A520-B6BFEBCD90F5}" type="presOf" srcId="{D0652223-94A9-48FD-B520-1C478F0DF419}" destId="{AF46BE18-3CC6-494D-9C70-F4EC49192E9B}" srcOrd="0" destOrd="0" presId="urn:microsoft.com/office/officeart/2005/8/layout/hProcess9"/>
    <dgm:cxn modelId="{6A9C4F1E-CDC4-4B49-87A3-A3DB150C5818}" type="presOf" srcId="{12D9EA3D-6DBF-489D-8221-3DDB4B974FF6}" destId="{421EBDC1-8050-471F-A68F-717F5D016BBB}" srcOrd="0" destOrd="0" presId="urn:microsoft.com/office/officeart/2005/8/layout/hProcess9"/>
    <dgm:cxn modelId="{74F8CE52-90CF-480B-9F72-FB1BAB5545FD}" srcId="{D0652223-94A9-48FD-B520-1C478F0DF419}" destId="{12D9EA3D-6DBF-489D-8221-3DDB4B974FF6}" srcOrd="2" destOrd="0" parTransId="{62140515-A273-4FBE-A44C-D8761DA0A46B}" sibTransId="{6D34C31E-77DC-43B6-B8F0-72081B667FD9}"/>
    <dgm:cxn modelId="{1B20022E-A847-4210-97EA-8EDD1ADAA8F1}" srcId="{D0652223-94A9-48FD-B520-1C478F0DF419}" destId="{52E06C39-5CD7-4131-8D10-2F05DF525BAC}" srcOrd="0" destOrd="0" parTransId="{A9DA7AF5-AE42-47AB-A7FD-34B17CBEFE38}" sibTransId="{D4E1AB72-9DC6-48FC-B067-EAD3E6EDC0D5}"/>
    <dgm:cxn modelId="{7C617F06-AC35-4131-8C47-7D511614656F}" type="presParOf" srcId="{AF46BE18-3CC6-494D-9C70-F4EC49192E9B}" destId="{F0152DD4-D4B0-4570-824E-56BFFC5E0DDC}" srcOrd="0" destOrd="0" presId="urn:microsoft.com/office/officeart/2005/8/layout/hProcess9"/>
    <dgm:cxn modelId="{FC4C8359-5DA8-4AE1-A91E-92AD8520805E}" type="presParOf" srcId="{AF46BE18-3CC6-494D-9C70-F4EC49192E9B}" destId="{940A3EF3-A012-41A4-ABC0-5B9576A31A0B}" srcOrd="1" destOrd="0" presId="urn:microsoft.com/office/officeart/2005/8/layout/hProcess9"/>
    <dgm:cxn modelId="{CC594C9D-9D5A-45B1-B26C-6E21D6EDADBD}" type="presParOf" srcId="{940A3EF3-A012-41A4-ABC0-5B9576A31A0B}" destId="{09602CBE-F4AA-46BE-8083-E391409DD364}" srcOrd="0" destOrd="0" presId="urn:microsoft.com/office/officeart/2005/8/layout/hProcess9"/>
    <dgm:cxn modelId="{C905D159-BF1A-4B19-91D3-AD3AB3257444}" type="presParOf" srcId="{940A3EF3-A012-41A4-ABC0-5B9576A31A0B}" destId="{DC505F5E-A69A-40F9-97CD-CEBA252C7985}" srcOrd="1" destOrd="0" presId="urn:microsoft.com/office/officeart/2005/8/layout/hProcess9"/>
    <dgm:cxn modelId="{98D0016A-3940-4F41-B955-5406A78C2CBB}" type="presParOf" srcId="{940A3EF3-A012-41A4-ABC0-5B9576A31A0B}" destId="{3134C9EE-B943-4731-B40A-2A07D3697F94}" srcOrd="2" destOrd="0" presId="urn:microsoft.com/office/officeart/2005/8/layout/hProcess9"/>
    <dgm:cxn modelId="{E2414C4A-55D1-418F-BC73-7B3BD17F61BB}" type="presParOf" srcId="{940A3EF3-A012-41A4-ABC0-5B9576A31A0B}" destId="{50CD4EBC-813C-4D2B-A6C0-CAE72DE1998C}" srcOrd="3" destOrd="0" presId="urn:microsoft.com/office/officeart/2005/8/layout/hProcess9"/>
    <dgm:cxn modelId="{481E5131-42DD-4891-A17D-98D402D87FCC}" type="presParOf" srcId="{940A3EF3-A012-41A4-ABC0-5B9576A31A0B}" destId="{421EBDC1-8050-471F-A68F-717F5D016BBB}" srcOrd="4" destOrd="0" presId="urn:microsoft.com/office/officeart/2005/8/layout/hProcess9"/>
    <dgm:cxn modelId="{355E9142-4FA1-41A2-BECB-F660EE65D2D3}" type="presParOf" srcId="{940A3EF3-A012-41A4-ABC0-5B9576A31A0B}" destId="{022C91DE-FBC6-48CF-B429-0D48FD1D5635}" srcOrd="5" destOrd="0" presId="urn:microsoft.com/office/officeart/2005/8/layout/hProcess9"/>
    <dgm:cxn modelId="{8D9F6ACD-808C-452C-98FB-E7E7369FCEE5}" type="presParOf" srcId="{940A3EF3-A012-41A4-ABC0-5B9576A31A0B}" destId="{873E7024-9D85-46B6-8C5F-E4127741FCA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688BC-ABD1-42AA-8D5D-4C0064FADD0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5A18082A-E222-4602-8843-D3E784F391DC}">
      <dgm:prSet phldrT="[Text]"/>
      <dgm:spPr/>
      <dgm:t>
        <a:bodyPr/>
        <a:lstStyle/>
        <a:p>
          <a:r>
            <a:rPr lang="en-US" b="1" dirty="0" smtClean="0"/>
            <a:t>Webinar</a:t>
          </a:r>
          <a:endParaRPr lang="en-US" dirty="0"/>
        </a:p>
      </dgm:t>
    </dgm:pt>
    <dgm:pt modelId="{F7344438-8CAD-4008-9062-0C74CEB6900F}" type="parTrans" cxnId="{A1673F9D-2AD7-4D8D-B3C4-51CB01F1CD9E}">
      <dgm:prSet/>
      <dgm:spPr/>
      <dgm:t>
        <a:bodyPr/>
        <a:lstStyle/>
        <a:p>
          <a:endParaRPr lang="en-US"/>
        </a:p>
      </dgm:t>
    </dgm:pt>
    <dgm:pt modelId="{9982EF4C-97B7-4F24-A1DA-26F119259A88}" type="sibTrans" cxnId="{A1673F9D-2AD7-4D8D-B3C4-51CB01F1CD9E}">
      <dgm:prSet/>
      <dgm:spPr/>
      <dgm:t>
        <a:bodyPr/>
        <a:lstStyle/>
        <a:p>
          <a:endParaRPr lang="en-US"/>
        </a:p>
      </dgm:t>
    </dgm:pt>
    <dgm:pt modelId="{766ED3EE-DE05-47D4-927D-AE28C67508BE}">
      <dgm:prSet/>
      <dgm:spPr>
        <a:solidFill>
          <a:schemeClr val="bg1">
            <a:lumMod val="65000"/>
          </a:schemeClr>
        </a:solidFill>
      </dgm:spPr>
      <dgm:t>
        <a:bodyPr/>
        <a:lstStyle/>
        <a:p>
          <a:r>
            <a:rPr lang="en-US" b="1" dirty="0" smtClean="0"/>
            <a:t>SROP</a:t>
          </a:r>
        </a:p>
      </dgm:t>
    </dgm:pt>
    <dgm:pt modelId="{20A0FC21-E4E4-4710-9BC1-C918686B1DF6}" type="parTrans" cxnId="{3347A96F-72EF-473E-8110-2B9480269BF6}">
      <dgm:prSet/>
      <dgm:spPr/>
      <dgm:t>
        <a:bodyPr/>
        <a:lstStyle/>
        <a:p>
          <a:endParaRPr lang="en-US" dirty="0"/>
        </a:p>
      </dgm:t>
    </dgm:pt>
    <dgm:pt modelId="{E4F11D5F-43C0-4C30-B2F6-551FA8209434}" type="sibTrans" cxnId="{3347A96F-72EF-473E-8110-2B9480269BF6}">
      <dgm:prSet/>
      <dgm:spPr/>
      <dgm:t>
        <a:bodyPr/>
        <a:lstStyle/>
        <a:p>
          <a:endParaRPr lang="en-US"/>
        </a:p>
      </dgm:t>
    </dgm:pt>
    <dgm:pt modelId="{A23A4CFC-2ECB-48D1-BF2C-4FBDCCF39F44}">
      <dgm:prSet/>
      <dgm:spPr>
        <a:solidFill>
          <a:schemeClr val="bg1">
            <a:lumMod val="65000"/>
          </a:schemeClr>
        </a:solidFill>
      </dgm:spPr>
      <dgm:t>
        <a:bodyPr/>
        <a:lstStyle/>
        <a:p>
          <a:r>
            <a:rPr lang="en-US" b="1" dirty="0" smtClean="0"/>
            <a:t>SEOC </a:t>
          </a:r>
        </a:p>
        <a:p>
          <a:r>
            <a:rPr lang="en-US" b="1" dirty="0" smtClean="0"/>
            <a:t>Activation</a:t>
          </a:r>
        </a:p>
      </dgm:t>
    </dgm:pt>
    <dgm:pt modelId="{9C046DE7-E942-4B1E-9E9E-BCF1D703CB49}" type="parTrans" cxnId="{EEE28D93-0D55-4AD9-BAAB-F23AB5F1AB63}">
      <dgm:prSet/>
      <dgm:spPr/>
      <dgm:t>
        <a:bodyPr/>
        <a:lstStyle/>
        <a:p>
          <a:endParaRPr lang="en-US" dirty="0"/>
        </a:p>
      </dgm:t>
    </dgm:pt>
    <dgm:pt modelId="{E8D8F245-BCFF-4047-AA8D-0580ADE94DC3}" type="sibTrans" cxnId="{EEE28D93-0D55-4AD9-BAAB-F23AB5F1AB63}">
      <dgm:prSet/>
      <dgm:spPr/>
      <dgm:t>
        <a:bodyPr/>
        <a:lstStyle/>
        <a:p>
          <a:endParaRPr lang="en-US"/>
        </a:p>
      </dgm:t>
    </dgm:pt>
    <dgm:pt modelId="{0548A788-79E8-491E-82AF-7D378E851554}">
      <dgm:prSet/>
      <dgm:spPr>
        <a:solidFill>
          <a:schemeClr val="bg1">
            <a:lumMod val="65000"/>
          </a:schemeClr>
        </a:solidFill>
      </dgm:spPr>
      <dgm:t>
        <a:bodyPr/>
        <a:lstStyle/>
        <a:p>
          <a:r>
            <a:rPr lang="en-US" b="1" dirty="0" smtClean="0"/>
            <a:t>ESFs</a:t>
          </a:r>
        </a:p>
      </dgm:t>
    </dgm:pt>
    <dgm:pt modelId="{FBE1DAB3-7AF3-472F-9D4B-173010811BCE}" type="parTrans" cxnId="{3390A730-77A2-4B04-A586-B791FBADC140}">
      <dgm:prSet/>
      <dgm:spPr/>
      <dgm:t>
        <a:bodyPr/>
        <a:lstStyle/>
        <a:p>
          <a:endParaRPr lang="en-US" dirty="0"/>
        </a:p>
      </dgm:t>
    </dgm:pt>
    <dgm:pt modelId="{F3FAA750-85EA-4481-BF43-0674CDA8F98F}" type="sibTrans" cxnId="{3390A730-77A2-4B04-A586-B791FBADC140}">
      <dgm:prSet/>
      <dgm:spPr/>
      <dgm:t>
        <a:bodyPr/>
        <a:lstStyle/>
        <a:p>
          <a:endParaRPr lang="en-US"/>
        </a:p>
      </dgm:t>
    </dgm:pt>
    <dgm:pt modelId="{D845F9FD-A890-49F3-B72E-99BDAE0798EB}">
      <dgm:prSet phldrT="[Text]"/>
      <dgm:spPr/>
      <dgm:t>
        <a:bodyPr/>
        <a:lstStyle/>
        <a:p>
          <a:r>
            <a:rPr lang="en-US" b="1" dirty="0" smtClean="0"/>
            <a:t>MEPP Overview</a:t>
          </a:r>
          <a:endParaRPr lang="en-US" dirty="0"/>
        </a:p>
      </dgm:t>
    </dgm:pt>
    <dgm:pt modelId="{34CA88BB-634C-4E2A-B1B7-C02AEB542E02}" type="parTrans" cxnId="{A7EF502F-485C-44A5-B203-87FC5D095B79}">
      <dgm:prSet/>
      <dgm:spPr/>
      <dgm:t>
        <a:bodyPr/>
        <a:lstStyle/>
        <a:p>
          <a:endParaRPr lang="en-US" dirty="0"/>
        </a:p>
      </dgm:t>
    </dgm:pt>
    <dgm:pt modelId="{4236BF8B-E39C-492B-B52D-576A853A858C}" type="sibTrans" cxnId="{A7EF502F-485C-44A5-B203-87FC5D095B79}">
      <dgm:prSet/>
      <dgm:spPr/>
      <dgm:t>
        <a:bodyPr/>
        <a:lstStyle/>
        <a:p>
          <a:endParaRPr lang="en-US"/>
        </a:p>
      </dgm:t>
    </dgm:pt>
    <dgm:pt modelId="{2D5D48ED-286D-420A-934F-19C41A3E8F0E}" type="pres">
      <dgm:prSet presAssocID="{274688BC-ABD1-42AA-8D5D-4C0064FADD02}" presName="Name0" presStyleCnt="0">
        <dgm:presLayoutVars>
          <dgm:chPref val="1"/>
          <dgm:dir/>
          <dgm:animOne val="branch"/>
          <dgm:animLvl val="lvl"/>
          <dgm:resizeHandles val="exact"/>
        </dgm:presLayoutVars>
      </dgm:prSet>
      <dgm:spPr/>
      <dgm:t>
        <a:bodyPr/>
        <a:lstStyle/>
        <a:p>
          <a:endParaRPr lang="en-US"/>
        </a:p>
      </dgm:t>
    </dgm:pt>
    <dgm:pt modelId="{EA266D74-BA18-416F-AA2B-2C771506A6D8}" type="pres">
      <dgm:prSet presAssocID="{5A18082A-E222-4602-8843-D3E784F391DC}" presName="root1" presStyleCnt="0"/>
      <dgm:spPr/>
    </dgm:pt>
    <dgm:pt modelId="{61070BA3-2B38-4547-BCA5-370BD9970BE5}" type="pres">
      <dgm:prSet presAssocID="{5A18082A-E222-4602-8843-D3E784F391DC}" presName="LevelOneTextNode" presStyleLbl="node0" presStyleIdx="0" presStyleCnt="1">
        <dgm:presLayoutVars>
          <dgm:chPref val="3"/>
        </dgm:presLayoutVars>
      </dgm:prSet>
      <dgm:spPr/>
      <dgm:t>
        <a:bodyPr/>
        <a:lstStyle/>
        <a:p>
          <a:endParaRPr lang="en-US"/>
        </a:p>
      </dgm:t>
    </dgm:pt>
    <dgm:pt modelId="{40316E48-A3DF-47AE-91FF-89B4A0C4361A}" type="pres">
      <dgm:prSet presAssocID="{5A18082A-E222-4602-8843-D3E784F391DC}" presName="level2hierChild" presStyleCnt="0"/>
      <dgm:spPr/>
    </dgm:pt>
    <dgm:pt modelId="{2B2D24A4-BFAE-4C26-9DA3-B4C81B5EFF6E}" type="pres">
      <dgm:prSet presAssocID="{34CA88BB-634C-4E2A-B1B7-C02AEB542E02}" presName="conn2-1" presStyleLbl="parChTrans1D2" presStyleIdx="0" presStyleCnt="4"/>
      <dgm:spPr/>
      <dgm:t>
        <a:bodyPr/>
        <a:lstStyle/>
        <a:p>
          <a:endParaRPr lang="en-US"/>
        </a:p>
      </dgm:t>
    </dgm:pt>
    <dgm:pt modelId="{55755E44-A143-45B1-A049-539F2BA8DD1F}" type="pres">
      <dgm:prSet presAssocID="{34CA88BB-634C-4E2A-B1B7-C02AEB542E02}" presName="connTx" presStyleLbl="parChTrans1D2" presStyleIdx="0" presStyleCnt="4"/>
      <dgm:spPr/>
      <dgm:t>
        <a:bodyPr/>
        <a:lstStyle/>
        <a:p>
          <a:endParaRPr lang="en-US"/>
        </a:p>
      </dgm:t>
    </dgm:pt>
    <dgm:pt modelId="{EE5AD70B-1E27-4381-955C-8F6581D4E79E}" type="pres">
      <dgm:prSet presAssocID="{D845F9FD-A890-49F3-B72E-99BDAE0798EB}" presName="root2" presStyleCnt="0"/>
      <dgm:spPr/>
    </dgm:pt>
    <dgm:pt modelId="{80FC40A5-D7C4-4DB6-9AE9-9FE76765C8D8}" type="pres">
      <dgm:prSet presAssocID="{D845F9FD-A890-49F3-B72E-99BDAE0798EB}" presName="LevelTwoTextNode" presStyleLbl="node2" presStyleIdx="0" presStyleCnt="4">
        <dgm:presLayoutVars>
          <dgm:chPref val="3"/>
        </dgm:presLayoutVars>
      </dgm:prSet>
      <dgm:spPr/>
      <dgm:t>
        <a:bodyPr/>
        <a:lstStyle/>
        <a:p>
          <a:endParaRPr lang="en-US"/>
        </a:p>
      </dgm:t>
    </dgm:pt>
    <dgm:pt modelId="{1B9A1B76-F1DC-4D8E-8044-D838D5165D16}" type="pres">
      <dgm:prSet presAssocID="{D845F9FD-A890-49F3-B72E-99BDAE0798EB}" presName="level3hierChild" presStyleCnt="0"/>
      <dgm:spPr/>
    </dgm:pt>
    <dgm:pt modelId="{FA5D0FFB-59E4-43F4-8EB2-91A18E25459D}" type="pres">
      <dgm:prSet presAssocID="{20A0FC21-E4E4-4710-9BC1-C918686B1DF6}" presName="conn2-1" presStyleLbl="parChTrans1D2" presStyleIdx="1" presStyleCnt="4"/>
      <dgm:spPr/>
      <dgm:t>
        <a:bodyPr/>
        <a:lstStyle/>
        <a:p>
          <a:endParaRPr lang="en-US"/>
        </a:p>
      </dgm:t>
    </dgm:pt>
    <dgm:pt modelId="{39420D2A-6445-4D96-BDBB-D55B1B77B244}" type="pres">
      <dgm:prSet presAssocID="{20A0FC21-E4E4-4710-9BC1-C918686B1DF6}" presName="connTx" presStyleLbl="parChTrans1D2" presStyleIdx="1" presStyleCnt="4"/>
      <dgm:spPr/>
      <dgm:t>
        <a:bodyPr/>
        <a:lstStyle/>
        <a:p>
          <a:endParaRPr lang="en-US"/>
        </a:p>
      </dgm:t>
    </dgm:pt>
    <dgm:pt modelId="{541805AC-E2FF-409D-B431-5D2715A03DA1}" type="pres">
      <dgm:prSet presAssocID="{766ED3EE-DE05-47D4-927D-AE28C67508BE}" presName="root2" presStyleCnt="0"/>
      <dgm:spPr/>
    </dgm:pt>
    <dgm:pt modelId="{F96F237B-B8F2-4DB3-8871-5B9A1DE51D1D}" type="pres">
      <dgm:prSet presAssocID="{766ED3EE-DE05-47D4-927D-AE28C67508BE}" presName="LevelTwoTextNode" presStyleLbl="node2" presStyleIdx="1" presStyleCnt="4">
        <dgm:presLayoutVars>
          <dgm:chPref val="3"/>
        </dgm:presLayoutVars>
      </dgm:prSet>
      <dgm:spPr/>
      <dgm:t>
        <a:bodyPr/>
        <a:lstStyle/>
        <a:p>
          <a:endParaRPr lang="en-US"/>
        </a:p>
      </dgm:t>
    </dgm:pt>
    <dgm:pt modelId="{E8BF6198-B6E5-4374-9E98-20DD87A640F1}" type="pres">
      <dgm:prSet presAssocID="{766ED3EE-DE05-47D4-927D-AE28C67508BE}" presName="level3hierChild" presStyleCnt="0"/>
      <dgm:spPr/>
    </dgm:pt>
    <dgm:pt modelId="{55B52A67-184D-45AA-913B-BDD4D4539606}" type="pres">
      <dgm:prSet presAssocID="{9C046DE7-E942-4B1E-9E9E-BCF1D703CB49}" presName="conn2-1" presStyleLbl="parChTrans1D2" presStyleIdx="2" presStyleCnt="4"/>
      <dgm:spPr/>
      <dgm:t>
        <a:bodyPr/>
        <a:lstStyle/>
        <a:p>
          <a:endParaRPr lang="en-US"/>
        </a:p>
      </dgm:t>
    </dgm:pt>
    <dgm:pt modelId="{C5EC5404-7ECE-4EFC-82DC-F01138FC3F55}" type="pres">
      <dgm:prSet presAssocID="{9C046DE7-E942-4B1E-9E9E-BCF1D703CB49}" presName="connTx" presStyleLbl="parChTrans1D2" presStyleIdx="2" presStyleCnt="4"/>
      <dgm:spPr/>
      <dgm:t>
        <a:bodyPr/>
        <a:lstStyle/>
        <a:p>
          <a:endParaRPr lang="en-US"/>
        </a:p>
      </dgm:t>
    </dgm:pt>
    <dgm:pt modelId="{D7BC9560-7778-4E07-9480-CDBE1E89AA46}" type="pres">
      <dgm:prSet presAssocID="{A23A4CFC-2ECB-48D1-BF2C-4FBDCCF39F44}" presName="root2" presStyleCnt="0"/>
      <dgm:spPr/>
    </dgm:pt>
    <dgm:pt modelId="{B504008F-7D27-4C17-8CB2-1B56A158CEAC}" type="pres">
      <dgm:prSet presAssocID="{A23A4CFC-2ECB-48D1-BF2C-4FBDCCF39F44}" presName="LevelTwoTextNode" presStyleLbl="node2" presStyleIdx="2" presStyleCnt="4">
        <dgm:presLayoutVars>
          <dgm:chPref val="3"/>
        </dgm:presLayoutVars>
      </dgm:prSet>
      <dgm:spPr/>
      <dgm:t>
        <a:bodyPr/>
        <a:lstStyle/>
        <a:p>
          <a:endParaRPr lang="en-US"/>
        </a:p>
      </dgm:t>
    </dgm:pt>
    <dgm:pt modelId="{FCC5CDB2-5CEB-45BD-8815-CBA4BED868E2}" type="pres">
      <dgm:prSet presAssocID="{A23A4CFC-2ECB-48D1-BF2C-4FBDCCF39F44}" presName="level3hierChild" presStyleCnt="0"/>
      <dgm:spPr/>
    </dgm:pt>
    <dgm:pt modelId="{2A81D45D-D0B5-4B25-9F78-AB7B5D848BEA}" type="pres">
      <dgm:prSet presAssocID="{FBE1DAB3-7AF3-472F-9D4B-173010811BCE}" presName="conn2-1" presStyleLbl="parChTrans1D2" presStyleIdx="3" presStyleCnt="4"/>
      <dgm:spPr/>
      <dgm:t>
        <a:bodyPr/>
        <a:lstStyle/>
        <a:p>
          <a:endParaRPr lang="en-US"/>
        </a:p>
      </dgm:t>
    </dgm:pt>
    <dgm:pt modelId="{A3EC027F-E38E-403E-94DA-84193E0F4A78}" type="pres">
      <dgm:prSet presAssocID="{FBE1DAB3-7AF3-472F-9D4B-173010811BCE}" presName="connTx" presStyleLbl="parChTrans1D2" presStyleIdx="3" presStyleCnt="4"/>
      <dgm:spPr/>
      <dgm:t>
        <a:bodyPr/>
        <a:lstStyle/>
        <a:p>
          <a:endParaRPr lang="en-US"/>
        </a:p>
      </dgm:t>
    </dgm:pt>
    <dgm:pt modelId="{A4682510-D353-4FB0-B58C-670B496870AB}" type="pres">
      <dgm:prSet presAssocID="{0548A788-79E8-491E-82AF-7D378E851554}" presName="root2" presStyleCnt="0"/>
      <dgm:spPr/>
    </dgm:pt>
    <dgm:pt modelId="{A8AD8FD0-4A9C-42C6-8E7E-C5B5E1CDDCF8}" type="pres">
      <dgm:prSet presAssocID="{0548A788-79E8-491E-82AF-7D378E851554}" presName="LevelTwoTextNode" presStyleLbl="node2" presStyleIdx="3" presStyleCnt="4">
        <dgm:presLayoutVars>
          <dgm:chPref val="3"/>
        </dgm:presLayoutVars>
      </dgm:prSet>
      <dgm:spPr/>
      <dgm:t>
        <a:bodyPr/>
        <a:lstStyle/>
        <a:p>
          <a:endParaRPr lang="en-US"/>
        </a:p>
      </dgm:t>
    </dgm:pt>
    <dgm:pt modelId="{ABAFFF91-E16A-4E02-9A40-064988A8F7FF}" type="pres">
      <dgm:prSet presAssocID="{0548A788-79E8-491E-82AF-7D378E851554}" presName="level3hierChild" presStyleCnt="0"/>
      <dgm:spPr/>
    </dgm:pt>
  </dgm:ptLst>
  <dgm:cxnLst>
    <dgm:cxn modelId="{DB9059DD-D49A-410F-8157-276B02D63747}" type="presOf" srcId="{5A18082A-E222-4602-8843-D3E784F391DC}" destId="{61070BA3-2B38-4547-BCA5-370BD9970BE5}" srcOrd="0" destOrd="0" presId="urn:microsoft.com/office/officeart/2008/layout/HorizontalMultiLevelHierarchy"/>
    <dgm:cxn modelId="{3B050573-5AEE-4FAE-89D2-E9CCE79F6FD0}" type="presOf" srcId="{FBE1DAB3-7AF3-472F-9D4B-173010811BCE}" destId="{A3EC027F-E38E-403E-94DA-84193E0F4A78}" srcOrd="1" destOrd="0" presId="urn:microsoft.com/office/officeart/2008/layout/HorizontalMultiLevelHierarchy"/>
    <dgm:cxn modelId="{A34F7038-D1ED-463E-B590-70206425C821}" type="presOf" srcId="{D845F9FD-A890-49F3-B72E-99BDAE0798EB}" destId="{80FC40A5-D7C4-4DB6-9AE9-9FE76765C8D8}" srcOrd="0" destOrd="0" presId="urn:microsoft.com/office/officeart/2008/layout/HorizontalMultiLevelHierarchy"/>
    <dgm:cxn modelId="{655D4851-AA0C-4B47-A073-6B35B0C339ED}" type="presOf" srcId="{9C046DE7-E942-4B1E-9E9E-BCF1D703CB49}" destId="{C5EC5404-7ECE-4EFC-82DC-F01138FC3F55}" srcOrd="1" destOrd="0" presId="urn:microsoft.com/office/officeart/2008/layout/HorizontalMultiLevelHierarchy"/>
    <dgm:cxn modelId="{A1673F9D-2AD7-4D8D-B3C4-51CB01F1CD9E}" srcId="{274688BC-ABD1-42AA-8D5D-4C0064FADD02}" destId="{5A18082A-E222-4602-8843-D3E784F391DC}" srcOrd="0" destOrd="0" parTransId="{F7344438-8CAD-4008-9062-0C74CEB6900F}" sibTransId="{9982EF4C-97B7-4F24-A1DA-26F119259A88}"/>
    <dgm:cxn modelId="{0C3606B4-854B-4AFF-BC76-DD83B1977C84}" type="presOf" srcId="{34CA88BB-634C-4E2A-B1B7-C02AEB542E02}" destId="{55755E44-A143-45B1-A049-539F2BA8DD1F}" srcOrd="1" destOrd="0" presId="urn:microsoft.com/office/officeart/2008/layout/HorizontalMultiLevelHierarchy"/>
    <dgm:cxn modelId="{718B035A-622C-4654-AF91-3B881044D722}" type="presOf" srcId="{9C046DE7-E942-4B1E-9E9E-BCF1D703CB49}" destId="{55B52A67-184D-45AA-913B-BDD4D4539606}" srcOrd="0" destOrd="0" presId="urn:microsoft.com/office/officeart/2008/layout/HorizontalMultiLevelHierarchy"/>
    <dgm:cxn modelId="{420A9ABF-8746-4F3A-8AE6-1AAF0B0AA0B6}" type="presOf" srcId="{274688BC-ABD1-42AA-8D5D-4C0064FADD02}" destId="{2D5D48ED-286D-420A-934F-19C41A3E8F0E}" srcOrd="0" destOrd="0" presId="urn:microsoft.com/office/officeart/2008/layout/HorizontalMultiLevelHierarchy"/>
    <dgm:cxn modelId="{92533333-CFCB-4079-8006-A40AB0D0A6F6}" type="presOf" srcId="{20A0FC21-E4E4-4710-9BC1-C918686B1DF6}" destId="{39420D2A-6445-4D96-BDBB-D55B1B77B244}" srcOrd="1" destOrd="0" presId="urn:microsoft.com/office/officeart/2008/layout/HorizontalMultiLevelHierarchy"/>
    <dgm:cxn modelId="{857C8354-8628-478C-8A64-99A9D76BF5D6}" type="presOf" srcId="{A23A4CFC-2ECB-48D1-BF2C-4FBDCCF39F44}" destId="{B504008F-7D27-4C17-8CB2-1B56A158CEAC}" srcOrd="0" destOrd="0" presId="urn:microsoft.com/office/officeart/2008/layout/HorizontalMultiLevelHierarchy"/>
    <dgm:cxn modelId="{EEE28D93-0D55-4AD9-BAAB-F23AB5F1AB63}" srcId="{5A18082A-E222-4602-8843-D3E784F391DC}" destId="{A23A4CFC-2ECB-48D1-BF2C-4FBDCCF39F44}" srcOrd="2" destOrd="0" parTransId="{9C046DE7-E942-4B1E-9E9E-BCF1D703CB49}" sibTransId="{E8D8F245-BCFF-4047-AA8D-0580ADE94DC3}"/>
    <dgm:cxn modelId="{3390A730-77A2-4B04-A586-B791FBADC140}" srcId="{5A18082A-E222-4602-8843-D3E784F391DC}" destId="{0548A788-79E8-491E-82AF-7D378E851554}" srcOrd="3" destOrd="0" parTransId="{FBE1DAB3-7AF3-472F-9D4B-173010811BCE}" sibTransId="{F3FAA750-85EA-4481-BF43-0674CDA8F98F}"/>
    <dgm:cxn modelId="{3347A96F-72EF-473E-8110-2B9480269BF6}" srcId="{5A18082A-E222-4602-8843-D3E784F391DC}" destId="{766ED3EE-DE05-47D4-927D-AE28C67508BE}" srcOrd="1" destOrd="0" parTransId="{20A0FC21-E4E4-4710-9BC1-C918686B1DF6}" sibTransId="{E4F11D5F-43C0-4C30-B2F6-551FA8209434}"/>
    <dgm:cxn modelId="{BC454DAE-A378-48F6-BF3E-6E2CDE1D3DD1}" type="presOf" srcId="{FBE1DAB3-7AF3-472F-9D4B-173010811BCE}" destId="{2A81D45D-D0B5-4B25-9F78-AB7B5D848BEA}" srcOrd="0" destOrd="0" presId="urn:microsoft.com/office/officeart/2008/layout/HorizontalMultiLevelHierarchy"/>
    <dgm:cxn modelId="{A7EF502F-485C-44A5-B203-87FC5D095B79}" srcId="{5A18082A-E222-4602-8843-D3E784F391DC}" destId="{D845F9FD-A890-49F3-B72E-99BDAE0798EB}" srcOrd="0" destOrd="0" parTransId="{34CA88BB-634C-4E2A-B1B7-C02AEB542E02}" sibTransId="{4236BF8B-E39C-492B-B52D-576A853A858C}"/>
    <dgm:cxn modelId="{344F520C-E34C-4459-B70D-3D329F258797}" type="presOf" srcId="{20A0FC21-E4E4-4710-9BC1-C918686B1DF6}" destId="{FA5D0FFB-59E4-43F4-8EB2-91A18E25459D}" srcOrd="0" destOrd="0" presId="urn:microsoft.com/office/officeart/2008/layout/HorizontalMultiLevelHierarchy"/>
    <dgm:cxn modelId="{02592927-A796-4279-AB60-D5697DAE7892}" type="presOf" srcId="{0548A788-79E8-491E-82AF-7D378E851554}" destId="{A8AD8FD0-4A9C-42C6-8E7E-C5B5E1CDDCF8}" srcOrd="0" destOrd="0" presId="urn:microsoft.com/office/officeart/2008/layout/HorizontalMultiLevelHierarchy"/>
    <dgm:cxn modelId="{8E8ECFFA-8CDC-4CD1-A16E-62669A1B1FBA}" type="presOf" srcId="{34CA88BB-634C-4E2A-B1B7-C02AEB542E02}" destId="{2B2D24A4-BFAE-4C26-9DA3-B4C81B5EFF6E}" srcOrd="0" destOrd="0" presId="urn:microsoft.com/office/officeart/2008/layout/HorizontalMultiLevelHierarchy"/>
    <dgm:cxn modelId="{F3A48D52-E9B5-4663-8064-121B7F50E787}" type="presOf" srcId="{766ED3EE-DE05-47D4-927D-AE28C67508BE}" destId="{F96F237B-B8F2-4DB3-8871-5B9A1DE51D1D}" srcOrd="0" destOrd="0" presId="urn:microsoft.com/office/officeart/2008/layout/HorizontalMultiLevelHierarchy"/>
    <dgm:cxn modelId="{3AEBA18F-5C48-4537-A018-AC3E51F85957}" type="presParOf" srcId="{2D5D48ED-286D-420A-934F-19C41A3E8F0E}" destId="{EA266D74-BA18-416F-AA2B-2C771506A6D8}" srcOrd="0" destOrd="0" presId="urn:microsoft.com/office/officeart/2008/layout/HorizontalMultiLevelHierarchy"/>
    <dgm:cxn modelId="{79D2A3C5-F1E1-4E5C-AFB2-BFBD8EE08111}" type="presParOf" srcId="{EA266D74-BA18-416F-AA2B-2C771506A6D8}" destId="{61070BA3-2B38-4547-BCA5-370BD9970BE5}" srcOrd="0" destOrd="0" presId="urn:microsoft.com/office/officeart/2008/layout/HorizontalMultiLevelHierarchy"/>
    <dgm:cxn modelId="{647B696A-A400-4B16-A600-828ED33954AB}" type="presParOf" srcId="{EA266D74-BA18-416F-AA2B-2C771506A6D8}" destId="{40316E48-A3DF-47AE-91FF-89B4A0C4361A}" srcOrd="1" destOrd="0" presId="urn:microsoft.com/office/officeart/2008/layout/HorizontalMultiLevelHierarchy"/>
    <dgm:cxn modelId="{CE107E32-C219-4DB6-8724-8140F48C2141}" type="presParOf" srcId="{40316E48-A3DF-47AE-91FF-89B4A0C4361A}" destId="{2B2D24A4-BFAE-4C26-9DA3-B4C81B5EFF6E}" srcOrd="0" destOrd="0" presId="urn:microsoft.com/office/officeart/2008/layout/HorizontalMultiLevelHierarchy"/>
    <dgm:cxn modelId="{AB9CD6C0-136A-41AE-8F27-3A56BEB69A64}" type="presParOf" srcId="{2B2D24A4-BFAE-4C26-9DA3-B4C81B5EFF6E}" destId="{55755E44-A143-45B1-A049-539F2BA8DD1F}" srcOrd="0" destOrd="0" presId="urn:microsoft.com/office/officeart/2008/layout/HorizontalMultiLevelHierarchy"/>
    <dgm:cxn modelId="{C217E460-D678-4AAC-97A4-B82B358EE55B}" type="presParOf" srcId="{40316E48-A3DF-47AE-91FF-89B4A0C4361A}" destId="{EE5AD70B-1E27-4381-955C-8F6581D4E79E}" srcOrd="1" destOrd="0" presId="urn:microsoft.com/office/officeart/2008/layout/HorizontalMultiLevelHierarchy"/>
    <dgm:cxn modelId="{FE4B5F3C-19EB-4428-94D5-C9189DED107E}" type="presParOf" srcId="{EE5AD70B-1E27-4381-955C-8F6581D4E79E}" destId="{80FC40A5-D7C4-4DB6-9AE9-9FE76765C8D8}" srcOrd="0" destOrd="0" presId="urn:microsoft.com/office/officeart/2008/layout/HorizontalMultiLevelHierarchy"/>
    <dgm:cxn modelId="{D00B69FD-D77E-4C20-B009-4BE132EF45D5}" type="presParOf" srcId="{EE5AD70B-1E27-4381-955C-8F6581D4E79E}" destId="{1B9A1B76-F1DC-4D8E-8044-D838D5165D16}" srcOrd="1" destOrd="0" presId="urn:microsoft.com/office/officeart/2008/layout/HorizontalMultiLevelHierarchy"/>
    <dgm:cxn modelId="{311C57BD-60CA-4799-8F9A-3B5F62405B9F}" type="presParOf" srcId="{40316E48-A3DF-47AE-91FF-89B4A0C4361A}" destId="{FA5D0FFB-59E4-43F4-8EB2-91A18E25459D}" srcOrd="2" destOrd="0" presId="urn:microsoft.com/office/officeart/2008/layout/HorizontalMultiLevelHierarchy"/>
    <dgm:cxn modelId="{63CF6FA9-812F-4AD2-B271-4822AD0852A4}" type="presParOf" srcId="{FA5D0FFB-59E4-43F4-8EB2-91A18E25459D}" destId="{39420D2A-6445-4D96-BDBB-D55B1B77B244}" srcOrd="0" destOrd="0" presId="urn:microsoft.com/office/officeart/2008/layout/HorizontalMultiLevelHierarchy"/>
    <dgm:cxn modelId="{8B287158-E2DF-43CD-B25D-56E27F5B6D5C}" type="presParOf" srcId="{40316E48-A3DF-47AE-91FF-89B4A0C4361A}" destId="{541805AC-E2FF-409D-B431-5D2715A03DA1}" srcOrd="3" destOrd="0" presId="urn:microsoft.com/office/officeart/2008/layout/HorizontalMultiLevelHierarchy"/>
    <dgm:cxn modelId="{BAD4CE9A-708D-48B6-9987-4E627664C395}" type="presParOf" srcId="{541805AC-E2FF-409D-B431-5D2715A03DA1}" destId="{F96F237B-B8F2-4DB3-8871-5B9A1DE51D1D}" srcOrd="0" destOrd="0" presId="urn:microsoft.com/office/officeart/2008/layout/HorizontalMultiLevelHierarchy"/>
    <dgm:cxn modelId="{03E7CF1A-7F59-4A78-B74F-5E1D298665A4}" type="presParOf" srcId="{541805AC-E2FF-409D-B431-5D2715A03DA1}" destId="{E8BF6198-B6E5-4374-9E98-20DD87A640F1}" srcOrd="1" destOrd="0" presId="urn:microsoft.com/office/officeart/2008/layout/HorizontalMultiLevelHierarchy"/>
    <dgm:cxn modelId="{CB13913E-D1E2-484A-A044-683124CA363C}" type="presParOf" srcId="{40316E48-A3DF-47AE-91FF-89B4A0C4361A}" destId="{55B52A67-184D-45AA-913B-BDD4D4539606}" srcOrd="4" destOrd="0" presId="urn:microsoft.com/office/officeart/2008/layout/HorizontalMultiLevelHierarchy"/>
    <dgm:cxn modelId="{847BE17B-03EA-426F-949D-5F7D4B98825A}" type="presParOf" srcId="{55B52A67-184D-45AA-913B-BDD4D4539606}" destId="{C5EC5404-7ECE-4EFC-82DC-F01138FC3F55}" srcOrd="0" destOrd="0" presId="urn:microsoft.com/office/officeart/2008/layout/HorizontalMultiLevelHierarchy"/>
    <dgm:cxn modelId="{07CE3DC6-E8D6-40BE-9775-F4B4F54FF47F}" type="presParOf" srcId="{40316E48-A3DF-47AE-91FF-89B4A0C4361A}" destId="{D7BC9560-7778-4E07-9480-CDBE1E89AA46}" srcOrd="5" destOrd="0" presId="urn:microsoft.com/office/officeart/2008/layout/HorizontalMultiLevelHierarchy"/>
    <dgm:cxn modelId="{2043D909-849C-4823-9C11-FF719FD80E5A}" type="presParOf" srcId="{D7BC9560-7778-4E07-9480-CDBE1E89AA46}" destId="{B504008F-7D27-4C17-8CB2-1B56A158CEAC}" srcOrd="0" destOrd="0" presId="urn:microsoft.com/office/officeart/2008/layout/HorizontalMultiLevelHierarchy"/>
    <dgm:cxn modelId="{7CAC0B32-53AC-4AB4-8B1C-4A8DAFDBF40B}" type="presParOf" srcId="{D7BC9560-7778-4E07-9480-CDBE1E89AA46}" destId="{FCC5CDB2-5CEB-45BD-8815-CBA4BED868E2}" srcOrd="1" destOrd="0" presId="urn:microsoft.com/office/officeart/2008/layout/HorizontalMultiLevelHierarchy"/>
    <dgm:cxn modelId="{1BED5B9A-9A97-47D3-811B-B78BBDC3C6F3}" type="presParOf" srcId="{40316E48-A3DF-47AE-91FF-89B4A0C4361A}" destId="{2A81D45D-D0B5-4B25-9F78-AB7B5D848BEA}" srcOrd="6" destOrd="0" presId="urn:microsoft.com/office/officeart/2008/layout/HorizontalMultiLevelHierarchy"/>
    <dgm:cxn modelId="{5BA51F3C-C5C8-4C4C-92FE-0E2304BE2956}" type="presParOf" srcId="{2A81D45D-D0B5-4B25-9F78-AB7B5D848BEA}" destId="{A3EC027F-E38E-403E-94DA-84193E0F4A78}" srcOrd="0" destOrd="0" presId="urn:microsoft.com/office/officeart/2008/layout/HorizontalMultiLevelHierarchy"/>
    <dgm:cxn modelId="{DF767F70-0909-43D1-B678-5F01326FC431}" type="presParOf" srcId="{40316E48-A3DF-47AE-91FF-89B4A0C4361A}" destId="{A4682510-D353-4FB0-B58C-670B496870AB}" srcOrd="7" destOrd="0" presId="urn:microsoft.com/office/officeart/2008/layout/HorizontalMultiLevelHierarchy"/>
    <dgm:cxn modelId="{C03EA307-3791-4025-8B35-35BB08A763EA}" type="presParOf" srcId="{A4682510-D353-4FB0-B58C-670B496870AB}" destId="{A8AD8FD0-4A9C-42C6-8E7E-C5B5E1CDDCF8}" srcOrd="0" destOrd="0" presId="urn:microsoft.com/office/officeart/2008/layout/HorizontalMultiLevelHierarchy"/>
    <dgm:cxn modelId="{8C32D2C6-4E36-4134-A94F-10AC678DB7A6}" type="presParOf" srcId="{A4682510-D353-4FB0-B58C-670B496870AB}" destId="{ABAFFF91-E16A-4E02-9A40-064988A8F7F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4688BC-ABD1-42AA-8D5D-4C0064FADD0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5A18082A-E222-4602-8843-D3E784F391DC}">
      <dgm:prSet phldrT="[Text]"/>
      <dgm:spPr/>
      <dgm:t>
        <a:bodyPr/>
        <a:lstStyle/>
        <a:p>
          <a:r>
            <a:rPr lang="en-US" b="1" dirty="0" smtClean="0"/>
            <a:t>Webinar</a:t>
          </a:r>
          <a:endParaRPr lang="en-US" dirty="0"/>
        </a:p>
      </dgm:t>
    </dgm:pt>
    <dgm:pt modelId="{F7344438-8CAD-4008-9062-0C74CEB6900F}" type="parTrans" cxnId="{A1673F9D-2AD7-4D8D-B3C4-51CB01F1CD9E}">
      <dgm:prSet/>
      <dgm:spPr/>
      <dgm:t>
        <a:bodyPr/>
        <a:lstStyle/>
        <a:p>
          <a:endParaRPr lang="en-US"/>
        </a:p>
      </dgm:t>
    </dgm:pt>
    <dgm:pt modelId="{9982EF4C-97B7-4F24-A1DA-26F119259A88}" type="sibTrans" cxnId="{A1673F9D-2AD7-4D8D-B3C4-51CB01F1CD9E}">
      <dgm:prSet/>
      <dgm:spPr/>
      <dgm:t>
        <a:bodyPr/>
        <a:lstStyle/>
        <a:p>
          <a:endParaRPr lang="en-US"/>
        </a:p>
      </dgm:t>
    </dgm:pt>
    <dgm:pt modelId="{D845F9FD-A890-49F3-B72E-99BDAE0798EB}">
      <dgm:prSet phldrT="[Text]"/>
      <dgm:spPr>
        <a:solidFill>
          <a:schemeClr val="bg1">
            <a:lumMod val="65000"/>
          </a:schemeClr>
        </a:solidFill>
      </dgm:spPr>
      <dgm:t>
        <a:bodyPr/>
        <a:lstStyle/>
        <a:p>
          <a:r>
            <a:rPr lang="en-US" b="1" dirty="0" smtClean="0"/>
            <a:t>MEPP Overview</a:t>
          </a:r>
          <a:endParaRPr lang="en-US" dirty="0"/>
        </a:p>
      </dgm:t>
    </dgm:pt>
    <dgm:pt modelId="{34CA88BB-634C-4E2A-B1B7-C02AEB542E02}" type="parTrans" cxnId="{A7EF502F-485C-44A5-B203-87FC5D095B79}">
      <dgm:prSet/>
      <dgm:spPr/>
      <dgm:t>
        <a:bodyPr/>
        <a:lstStyle/>
        <a:p>
          <a:endParaRPr lang="en-US" dirty="0"/>
        </a:p>
      </dgm:t>
    </dgm:pt>
    <dgm:pt modelId="{4236BF8B-E39C-492B-B52D-576A853A858C}" type="sibTrans" cxnId="{A7EF502F-485C-44A5-B203-87FC5D095B79}">
      <dgm:prSet/>
      <dgm:spPr/>
      <dgm:t>
        <a:bodyPr/>
        <a:lstStyle/>
        <a:p>
          <a:endParaRPr lang="en-US"/>
        </a:p>
      </dgm:t>
    </dgm:pt>
    <dgm:pt modelId="{F78EEF1F-411D-4F4C-AB34-0DC1BFCC64B9}">
      <dgm:prSet/>
      <dgm:spPr>
        <a:solidFill>
          <a:schemeClr val="accent1"/>
        </a:solidFill>
      </dgm:spPr>
      <dgm:t>
        <a:bodyPr/>
        <a:lstStyle/>
        <a:p>
          <a:r>
            <a:rPr lang="en-US" b="1" dirty="0" smtClean="0"/>
            <a:t>SROP</a:t>
          </a:r>
        </a:p>
      </dgm:t>
    </dgm:pt>
    <dgm:pt modelId="{CA126605-41A6-4E95-AD6A-910E66AA5984}" type="parTrans" cxnId="{DD06B061-5DE3-4841-A6B8-5C209535AA27}">
      <dgm:prSet/>
      <dgm:spPr/>
      <dgm:t>
        <a:bodyPr/>
        <a:lstStyle/>
        <a:p>
          <a:endParaRPr lang="en-US"/>
        </a:p>
      </dgm:t>
    </dgm:pt>
    <dgm:pt modelId="{E8115656-E985-4FFB-942E-B0E4A0200D1E}" type="sibTrans" cxnId="{DD06B061-5DE3-4841-A6B8-5C209535AA27}">
      <dgm:prSet/>
      <dgm:spPr/>
      <dgm:t>
        <a:bodyPr/>
        <a:lstStyle/>
        <a:p>
          <a:endParaRPr lang="en-US"/>
        </a:p>
      </dgm:t>
    </dgm:pt>
    <dgm:pt modelId="{320CA85F-19AF-4F2C-8CA1-3231463EC817}">
      <dgm:prSet/>
      <dgm:spPr>
        <a:solidFill>
          <a:schemeClr val="bg1">
            <a:lumMod val="65000"/>
          </a:schemeClr>
        </a:solidFill>
      </dgm:spPr>
      <dgm:t>
        <a:bodyPr/>
        <a:lstStyle/>
        <a:p>
          <a:r>
            <a:rPr lang="en-US" b="1" dirty="0" smtClean="0"/>
            <a:t>SEOC </a:t>
          </a:r>
        </a:p>
        <a:p>
          <a:r>
            <a:rPr lang="en-US" b="1" dirty="0" smtClean="0"/>
            <a:t>Activation</a:t>
          </a:r>
        </a:p>
      </dgm:t>
    </dgm:pt>
    <dgm:pt modelId="{F10D111A-1C09-4D45-AB7F-1631B8385B6F}" type="parTrans" cxnId="{E73FEBE1-A5D8-433A-A522-2F907F8F004B}">
      <dgm:prSet/>
      <dgm:spPr/>
      <dgm:t>
        <a:bodyPr/>
        <a:lstStyle/>
        <a:p>
          <a:endParaRPr lang="en-US"/>
        </a:p>
      </dgm:t>
    </dgm:pt>
    <dgm:pt modelId="{DCE26AC7-FE51-4734-B964-DA8BB360F1BE}" type="sibTrans" cxnId="{E73FEBE1-A5D8-433A-A522-2F907F8F004B}">
      <dgm:prSet/>
      <dgm:spPr/>
      <dgm:t>
        <a:bodyPr/>
        <a:lstStyle/>
        <a:p>
          <a:endParaRPr lang="en-US"/>
        </a:p>
      </dgm:t>
    </dgm:pt>
    <dgm:pt modelId="{4D09833D-B618-49BB-BA57-1BCFBD488889}">
      <dgm:prSet/>
      <dgm:spPr>
        <a:solidFill>
          <a:schemeClr val="bg1">
            <a:lumMod val="65000"/>
          </a:schemeClr>
        </a:solidFill>
      </dgm:spPr>
      <dgm:t>
        <a:bodyPr/>
        <a:lstStyle/>
        <a:p>
          <a:r>
            <a:rPr lang="en-US" b="1" dirty="0" smtClean="0"/>
            <a:t>ESFs</a:t>
          </a:r>
        </a:p>
      </dgm:t>
    </dgm:pt>
    <dgm:pt modelId="{AD4BB6D9-F68B-4FE1-B8C0-C82FD2F86492}" type="parTrans" cxnId="{42E87939-1C5C-40F4-905C-81102F65F19A}">
      <dgm:prSet/>
      <dgm:spPr/>
      <dgm:t>
        <a:bodyPr/>
        <a:lstStyle/>
        <a:p>
          <a:endParaRPr lang="en-US"/>
        </a:p>
      </dgm:t>
    </dgm:pt>
    <dgm:pt modelId="{97A06411-6A22-465A-91C8-161E7188BF9B}" type="sibTrans" cxnId="{42E87939-1C5C-40F4-905C-81102F65F19A}">
      <dgm:prSet/>
      <dgm:spPr/>
      <dgm:t>
        <a:bodyPr/>
        <a:lstStyle/>
        <a:p>
          <a:endParaRPr lang="en-US"/>
        </a:p>
      </dgm:t>
    </dgm:pt>
    <dgm:pt modelId="{2D5D48ED-286D-420A-934F-19C41A3E8F0E}" type="pres">
      <dgm:prSet presAssocID="{274688BC-ABD1-42AA-8D5D-4C0064FADD02}" presName="Name0" presStyleCnt="0">
        <dgm:presLayoutVars>
          <dgm:chPref val="1"/>
          <dgm:dir/>
          <dgm:animOne val="branch"/>
          <dgm:animLvl val="lvl"/>
          <dgm:resizeHandles val="exact"/>
        </dgm:presLayoutVars>
      </dgm:prSet>
      <dgm:spPr/>
      <dgm:t>
        <a:bodyPr/>
        <a:lstStyle/>
        <a:p>
          <a:endParaRPr lang="en-US"/>
        </a:p>
      </dgm:t>
    </dgm:pt>
    <dgm:pt modelId="{EA266D74-BA18-416F-AA2B-2C771506A6D8}" type="pres">
      <dgm:prSet presAssocID="{5A18082A-E222-4602-8843-D3E784F391DC}" presName="root1" presStyleCnt="0"/>
      <dgm:spPr/>
    </dgm:pt>
    <dgm:pt modelId="{61070BA3-2B38-4547-BCA5-370BD9970BE5}" type="pres">
      <dgm:prSet presAssocID="{5A18082A-E222-4602-8843-D3E784F391DC}" presName="LevelOneTextNode" presStyleLbl="node0" presStyleIdx="0" presStyleCnt="1">
        <dgm:presLayoutVars>
          <dgm:chPref val="3"/>
        </dgm:presLayoutVars>
      </dgm:prSet>
      <dgm:spPr/>
      <dgm:t>
        <a:bodyPr/>
        <a:lstStyle/>
        <a:p>
          <a:endParaRPr lang="en-US"/>
        </a:p>
      </dgm:t>
    </dgm:pt>
    <dgm:pt modelId="{40316E48-A3DF-47AE-91FF-89B4A0C4361A}" type="pres">
      <dgm:prSet presAssocID="{5A18082A-E222-4602-8843-D3E784F391DC}" presName="level2hierChild" presStyleCnt="0"/>
      <dgm:spPr/>
    </dgm:pt>
    <dgm:pt modelId="{2B2D24A4-BFAE-4C26-9DA3-B4C81B5EFF6E}" type="pres">
      <dgm:prSet presAssocID="{34CA88BB-634C-4E2A-B1B7-C02AEB542E02}" presName="conn2-1" presStyleLbl="parChTrans1D2" presStyleIdx="0" presStyleCnt="4"/>
      <dgm:spPr/>
      <dgm:t>
        <a:bodyPr/>
        <a:lstStyle/>
        <a:p>
          <a:endParaRPr lang="en-US"/>
        </a:p>
      </dgm:t>
    </dgm:pt>
    <dgm:pt modelId="{55755E44-A143-45B1-A049-539F2BA8DD1F}" type="pres">
      <dgm:prSet presAssocID="{34CA88BB-634C-4E2A-B1B7-C02AEB542E02}" presName="connTx" presStyleLbl="parChTrans1D2" presStyleIdx="0" presStyleCnt="4"/>
      <dgm:spPr/>
      <dgm:t>
        <a:bodyPr/>
        <a:lstStyle/>
        <a:p>
          <a:endParaRPr lang="en-US"/>
        </a:p>
      </dgm:t>
    </dgm:pt>
    <dgm:pt modelId="{EE5AD70B-1E27-4381-955C-8F6581D4E79E}" type="pres">
      <dgm:prSet presAssocID="{D845F9FD-A890-49F3-B72E-99BDAE0798EB}" presName="root2" presStyleCnt="0"/>
      <dgm:spPr/>
    </dgm:pt>
    <dgm:pt modelId="{80FC40A5-D7C4-4DB6-9AE9-9FE76765C8D8}" type="pres">
      <dgm:prSet presAssocID="{D845F9FD-A890-49F3-B72E-99BDAE0798EB}" presName="LevelTwoTextNode" presStyleLbl="node2" presStyleIdx="0" presStyleCnt="4">
        <dgm:presLayoutVars>
          <dgm:chPref val="3"/>
        </dgm:presLayoutVars>
      </dgm:prSet>
      <dgm:spPr/>
      <dgm:t>
        <a:bodyPr/>
        <a:lstStyle/>
        <a:p>
          <a:endParaRPr lang="en-US"/>
        </a:p>
      </dgm:t>
    </dgm:pt>
    <dgm:pt modelId="{1B9A1B76-F1DC-4D8E-8044-D838D5165D16}" type="pres">
      <dgm:prSet presAssocID="{D845F9FD-A890-49F3-B72E-99BDAE0798EB}" presName="level3hierChild" presStyleCnt="0"/>
      <dgm:spPr/>
    </dgm:pt>
    <dgm:pt modelId="{F400FB8C-528C-4AD2-829C-08A46DF61CE9}" type="pres">
      <dgm:prSet presAssocID="{CA126605-41A6-4E95-AD6A-910E66AA5984}" presName="conn2-1" presStyleLbl="parChTrans1D2" presStyleIdx="1" presStyleCnt="4"/>
      <dgm:spPr/>
      <dgm:t>
        <a:bodyPr/>
        <a:lstStyle/>
        <a:p>
          <a:endParaRPr lang="en-US"/>
        </a:p>
      </dgm:t>
    </dgm:pt>
    <dgm:pt modelId="{40211FE0-D221-4C2F-B382-E0081BCFBDEB}" type="pres">
      <dgm:prSet presAssocID="{CA126605-41A6-4E95-AD6A-910E66AA5984}" presName="connTx" presStyleLbl="parChTrans1D2" presStyleIdx="1" presStyleCnt="4"/>
      <dgm:spPr/>
      <dgm:t>
        <a:bodyPr/>
        <a:lstStyle/>
        <a:p>
          <a:endParaRPr lang="en-US"/>
        </a:p>
      </dgm:t>
    </dgm:pt>
    <dgm:pt modelId="{227CDC20-91CD-45AA-B4FE-D1374332D909}" type="pres">
      <dgm:prSet presAssocID="{F78EEF1F-411D-4F4C-AB34-0DC1BFCC64B9}" presName="root2" presStyleCnt="0"/>
      <dgm:spPr/>
    </dgm:pt>
    <dgm:pt modelId="{61AB4F2C-31CB-4E75-A349-C66F7B975074}" type="pres">
      <dgm:prSet presAssocID="{F78EEF1F-411D-4F4C-AB34-0DC1BFCC64B9}" presName="LevelTwoTextNode" presStyleLbl="node2" presStyleIdx="1" presStyleCnt="4">
        <dgm:presLayoutVars>
          <dgm:chPref val="3"/>
        </dgm:presLayoutVars>
      </dgm:prSet>
      <dgm:spPr/>
      <dgm:t>
        <a:bodyPr/>
        <a:lstStyle/>
        <a:p>
          <a:endParaRPr lang="en-US"/>
        </a:p>
      </dgm:t>
    </dgm:pt>
    <dgm:pt modelId="{2BEB94CF-188E-4F9F-8890-03364161017B}" type="pres">
      <dgm:prSet presAssocID="{F78EEF1F-411D-4F4C-AB34-0DC1BFCC64B9}" presName="level3hierChild" presStyleCnt="0"/>
      <dgm:spPr/>
    </dgm:pt>
    <dgm:pt modelId="{1E2D4258-42A9-469D-9392-D58A6FEF638D}" type="pres">
      <dgm:prSet presAssocID="{F10D111A-1C09-4D45-AB7F-1631B8385B6F}" presName="conn2-1" presStyleLbl="parChTrans1D2" presStyleIdx="2" presStyleCnt="4"/>
      <dgm:spPr/>
      <dgm:t>
        <a:bodyPr/>
        <a:lstStyle/>
        <a:p>
          <a:endParaRPr lang="en-US"/>
        </a:p>
      </dgm:t>
    </dgm:pt>
    <dgm:pt modelId="{80BA38A6-52FF-4650-B4EE-6B8F950898B9}" type="pres">
      <dgm:prSet presAssocID="{F10D111A-1C09-4D45-AB7F-1631B8385B6F}" presName="connTx" presStyleLbl="parChTrans1D2" presStyleIdx="2" presStyleCnt="4"/>
      <dgm:spPr/>
      <dgm:t>
        <a:bodyPr/>
        <a:lstStyle/>
        <a:p>
          <a:endParaRPr lang="en-US"/>
        </a:p>
      </dgm:t>
    </dgm:pt>
    <dgm:pt modelId="{C6931343-32B6-40E5-8E32-E99AE17F9DC5}" type="pres">
      <dgm:prSet presAssocID="{320CA85F-19AF-4F2C-8CA1-3231463EC817}" presName="root2" presStyleCnt="0"/>
      <dgm:spPr/>
    </dgm:pt>
    <dgm:pt modelId="{95BDADF9-AFF4-4B76-8603-FC731BB5C55B}" type="pres">
      <dgm:prSet presAssocID="{320CA85F-19AF-4F2C-8CA1-3231463EC817}" presName="LevelTwoTextNode" presStyleLbl="node2" presStyleIdx="2" presStyleCnt="4">
        <dgm:presLayoutVars>
          <dgm:chPref val="3"/>
        </dgm:presLayoutVars>
      </dgm:prSet>
      <dgm:spPr/>
      <dgm:t>
        <a:bodyPr/>
        <a:lstStyle/>
        <a:p>
          <a:endParaRPr lang="en-US"/>
        </a:p>
      </dgm:t>
    </dgm:pt>
    <dgm:pt modelId="{54C8CF5D-3924-4CC5-84AB-4F94C1F46A2D}" type="pres">
      <dgm:prSet presAssocID="{320CA85F-19AF-4F2C-8CA1-3231463EC817}" presName="level3hierChild" presStyleCnt="0"/>
      <dgm:spPr/>
    </dgm:pt>
    <dgm:pt modelId="{C2603332-C6F6-451D-B6C5-12C3681359AB}" type="pres">
      <dgm:prSet presAssocID="{AD4BB6D9-F68B-4FE1-B8C0-C82FD2F86492}" presName="conn2-1" presStyleLbl="parChTrans1D2" presStyleIdx="3" presStyleCnt="4"/>
      <dgm:spPr/>
      <dgm:t>
        <a:bodyPr/>
        <a:lstStyle/>
        <a:p>
          <a:endParaRPr lang="en-US"/>
        </a:p>
      </dgm:t>
    </dgm:pt>
    <dgm:pt modelId="{4181A801-60C4-4B0B-848A-AE5089C38A99}" type="pres">
      <dgm:prSet presAssocID="{AD4BB6D9-F68B-4FE1-B8C0-C82FD2F86492}" presName="connTx" presStyleLbl="parChTrans1D2" presStyleIdx="3" presStyleCnt="4"/>
      <dgm:spPr/>
      <dgm:t>
        <a:bodyPr/>
        <a:lstStyle/>
        <a:p>
          <a:endParaRPr lang="en-US"/>
        </a:p>
      </dgm:t>
    </dgm:pt>
    <dgm:pt modelId="{5EB96BDE-06B7-4D77-A421-2A047E9EDCEE}" type="pres">
      <dgm:prSet presAssocID="{4D09833D-B618-49BB-BA57-1BCFBD488889}" presName="root2" presStyleCnt="0"/>
      <dgm:spPr/>
    </dgm:pt>
    <dgm:pt modelId="{1D269B6A-37A1-4D55-878C-7C05C1F4358B}" type="pres">
      <dgm:prSet presAssocID="{4D09833D-B618-49BB-BA57-1BCFBD488889}" presName="LevelTwoTextNode" presStyleLbl="node2" presStyleIdx="3" presStyleCnt="4">
        <dgm:presLayoutVars>
          <dgm:chPref val="3"/>
        </dgm:presLayoutVars>
      </dgm:prSet>
      <dgm:spPr/>
      <dgm:t>
        <a:bodyPr/>
        <a:lstStyle/>
        <a:p>
          <a:endParaRPr lang="en-US"/>
        </a:p>
      </dgm:t>
    </dgm:pt>
    <dgm:pt modelId="{11EE37F0-D37D-46F8-815F-A9112BBB4AC8}" type="pres">
      <dgm:prSet presAssocID="{4D09833D-B618-49BB-BA57-1BCFBD488889}" presName="level3hierChild" presStyleCnt="0"/>
      <dgm:spPr/>
    </dgm:pt>
  </dgm:ptLst>
  <dgm:cxnLst>
    <dgm:cxn modelId="{B3A84BDE-F562-462B-8EF5-C17C01C7782A}" type="presOf" srcId="{AD4BB6D9-F68B-4FE1-B8C0-C82FD2F86492}" destId="{4181A801-60C4-4B0B-848A-AE5089C38A99}" srcOrd="1" destOrd="0" presId="urn:microsoft.com/office/officeart/2008/layout/HorizontalMultiLevelHierarchy"/>
    <dgm:cxn modelId="{42E87939-1C5C-40F4-905C-81102F65F19A}" srcId="{5A18082A-E222-4602-8843-D3E784F391DC}" destId="{4D09833D-B618-49BB-BA57-1BCFBD488889}" srcOrd="3" destOrd="0" parTransId="{AD4BB6D9-F68B-4FE1-B8C0-C82FD2F86492}" sibTransId="{97A06411-6A22-465A-91C8-161E7188BF9B}"/>
    <dgm:cxn modelId="{C92A49D4-A2CF-4C02-A984-609CD43D9AD9}" type="presOf" srcId="{274688BC-ABD1-42AA-8D5D-4C0064FADD02}" destId="{2D5D48ED-286D-420A-934F-19C41A3E8F0E}" srcOrd="0" destOrd="0" presId="urn:microsoft.com/office/officeart/2008/layout/HorizontalMultiLevelHierarchy"/>
    <dgm:cxn modelId="{E73FEBE1-A5D8-433A-A522-2F907F8F004B}" srcId="{5A18082A-E222-4602-8843-D3E784F391DC}" destId="{320CA85F-19AF-4F2C-8CA1-3231463EC817}" srcOrd="2" destOrd="0" parTransId="{F10D111A-1C09-4D45-AB7F-1631B8385B6F}" sibTransId="{DCE26AC7-FE51-4734-B964-DA8BB360F1BE}"/>
    <dgm:cxn modelId="{06B5A159-649E-4982-9337-7730909E79BD}" type="presOf" srcId="{320CA85F-19AF-4F2C-8CA1-3231463EC817}" destId="{95BDADF9-AFF4-4B76-8603-FC731BB5C55B}" srcOrd="0" destOrd="0" presId="urn:microsoft.com/office/officeart/2008/layout/HorizontalMultiLevelHierarchy"/>
    <dgm:cxn modelId="{A1673F9D-2AD7-4D8D-B3C4-51CB01F1CD9E}" srcId="{274688BC-ABD1-42AA-8D5D-4C0064FADD02}" destId="{5A18082A-E222-4602-8843-D3E784F391DC}" srcOrd="0" destOrd="0" parTransId="{F7344438-8CAD-4008-9062-0C74CEB6900F}" sibTransId="{9982EF4C-97B7-4F24-A1DA-26F119259A88}"/>
    <dgm:cxn modelId="{7110B360-D4FA-4998-BE7E-D390107FFFBD}" type="presOf" srcId="{D845F9FD-A890-49F3-B72E-99BDAE0798EB}" destId="{80FC40A5-D7C4-4DB6-9AE9-9FE76765C8D8}" srcOrd="0" destOrd="0" presId="urn:microsoft.com/office/officeart/2008/layout/HorizontalMultiLevelHierarchy"/>
    <dgm:cxn modelId="{0BB0BEFF-DC32-4395-ADCA-AA5FBB0C2BA1}" type="presOf" srcId="{CA126605-41A6-4E95-AD6A-910E66AA5984}" destId="{40211FE0-D221-4C2F-B382-E0081BCFBDEB}" srcOrd="1" destOrd="0" presId="urn:microsoft.com/office/officeart/2008/layout/HorizontalMultiLevelHierarchy"/>
    <dgm:cxn modelId="{ECD37486-CCB5-4255-9C89-A077C2172290}" type="presOf" srcId="{5A18082A-E222-4602-8843-D3E784F391DC}" destId="{61070BA3-2B38-4547-BCA5-370BD9970BE5}" srcOrd="0" destOrd="0" presId="urn:microsoft.com/office/officeart/2008/layout/HorizontalMultiLevelHierarchy"/>
    <dgm:cxn modelId="{070E0823-F9C7-46CF-9F98-B3825E3B413D}" type="presOf" srcId="{4D09833D-B618-49BB-BA57-1BCFBD488889}" destId="{1D269B6A-37A1-4D55-878C-7C05C1F4358B}" srcOrd="0" destOrd="0" presId="urn:microsoft.com/office/officeart/2008/layout/HorizontalMultiLevelHierarchy"/>
    <dgm:cxn modelId="{2FF3EA40-A639-4681-92AF-5C987F00E44C}" type="presOf" srcId="{CA126605-41A6-4E95-AD6A-910E66AA5984}" destId="{F400FB8C-528C-4AD2-829C-08A46DF61CE9}" srcOrd="0" destOrd="0" presId="urn:microsoft.com/office/officeart/2008/layout/HorizontalMultiLevelHierarchy"/>
    <dgm:cxn modelId="{DD06B061-5DE3-4841-A6B8-5C209535AA27}" srcId="{5A18082A-E222-4602-8843-D3E784F391DC}" destId="{F78EEF1F-411D-4F4C-AB34-0DC1BFCC64B9}" srcOrd="1" destOrd="0" parTransId="{CA126605-41A6-4E95-AD6A-910E66AA5984}" sibTransId="{E8115656-E985-4FFB-942E-B0E4A0200D1E}"/>
    <dgm:cxn modelId="{A7EF502F-485C-44A5-B203-87FC5D095B79}" srcId="{5A18082A-E222-4602-8843-D3E784F391DC}" destId="{D845F9FD-A890-49F3-B72E-99BDAE0798EB}" srcOrd="0" destOrd="0" parTransId="{34CA88BB-634C-4E2A-B1B7-C02AEB542E02}" sibTransId="{4236BF8B-E39C-492B-B52D-576A853A858C}"/>
    <dgm:cxn modelId="{725CEA5F-3D58-4554-8E7E-D799C672CCF1}" type="presOf" srcId="{AD4BB6D9-F68B-4FE1-B8C0-C82FD2F86492}" destId="{C2603332-C6F6-451D-B6C5-12C3681359AB}" srcOrd="0" destOrd="0" presId="urn:microsoft.com/office/officeart/2008/layout/HorizontalMultiLevelHierarchy"/>
    <dgm:cxn modelId="{A08CD438-3560-43D7-809B-47F9265B9309}" type="presOf" srcId="{34CA88BB-634C-4E2A-B1B7-C02AEB542E02}" destId="{2B2D24A4-BFAE-4C26-9DA3-B4C81B5EFF6E}" srcOrd="0" destOrd="0" presId="urn:microsoft.com/office/officeart/2008/layout/HorizontalMultiLevelHierarchy"/>
    <dgm:cxn modelId="{0F9BC60F-AFEC-443A-B30B-E9BA055E08BB}" type="presOf" srcId="{F10D111A-1C09-4D45-AB7F-1631B8385B6F}" destId="{80BA38A6-52FF-4650-B4EE-6B8F950898B9}" srcOrd="1" destOrd="0" presId="urn:microsoft.com/office/officeart/2008/layout/HorizontalMultiLevelHierarchy"/>
    <dgm:cxn modelId="{1E371286-A546-405A-A3A5-DAB6C6E6349F}" type="presOf" srcId="{F10D111A-1C09-4D45-AB7F-1631B8385B6F}" destId="{1E2D4258-42A9-469D-9392-D58A6FEF638D}" srcOrd="0" destOrd="0" presId="urn:microsoft.com/office/officeart/2008/layout/HorizontalMultiLevelHierarchy"/>
    <dgm:cxn modelId="{6DC14742-A0F0-4985-AAE8-8B49A1BC2B14}" type="presOf" srcId="{34CA88BB-634C-4E2A-B1B7-C02AEB542E02}" destId="{55755E44-A143-45B1-A049-539F2BA8DD1F}" srcOrd="1" destOrd="0" presId="urn:microsoft.com/office/officeart/2008/layout/HorizontalMultiLevelHierarchy"/>
    <dgm:cxn modelId="{AD2F047F-2506-4F42-819B-06C9A9B2F6A8}" type="presOf" srcId="{F78EEF1F-411D-4F4C-AB34-0DC1BFCC64B9}" destId="{61AB4F2C-31CB-4E75-A349-C66F7B975074}" srcOrd="0" destOrd="0" presId="urn:microsoft.com/office/officeart/2008/layout/HorizontalMultiLevelHierarchy"/>
    <dgm:cxn modelId="{D06AA174-B005-4265-9744-397FF93DF782}" type="presParOf" srcId="{2D5D48ED-286D-420A-934F-19C41A3E8F0E}" destId="{EA266D74-BA18-416F-AA2B-2C771506A6D8}" srcOrd="0" destOrd="0" presId="urn:microsoft.com/office/officeart/2008/layout/HorizontalMultiLevelHierarchy"/>
    <dgm:cxn modelId="{C9E2FD77-CA53-4D29-AE4D-5E3B4CF87DC9}" type="presParOf" srcId="{EA266D74-BA18-416F-AA2B-2C771506A6D8}" destId="{61070BA3-2B38-4547-BCA5-370BD9970BE5}" srcOrd="0" destOrd="0" presId="urn:microsoft.com/office/officeart/2008/layout/HorizontalMultiLevelHierarchy"/>
    <dgm:cxn modelId="{3E832819-C21F-4287-9BE5-0B72FFBCA6B0}" type="presParOf" srcId="{EA266D74-BA18-416F-AA2B-2C771506A6D8}" destId="{40316E48-A3DF-47AE-91FF-89B4A0C4361A}" srcOrd="1" destOrd="0" presId="urn:microsoft.com/office/officeart/2008/layout/HorizontalMultiLevelHierarchy"/>
    <dgm:cxn modelId="{3EA4DC80-8F94-4F3B-A07F-C856C5907D93}" type="presParOf" srcId="{40316E48-A3DF-47AE-91FF-89B4A0C4361A}" destId="{2B2D24A4-BFAE-4C26-9DA3-B4C81B5EFF6E}" srcOrd="0" destOrd="0" presId="urn:microsoft.com/office/officeart/2008/layout/HorizontalMultiLevelHierarchy"/>
    <dgm:cxn modelId="{8CE0E35C-8A5E-4D71-91FD-A0141A6F7082}" type="presParOf" srcId="{2B2D24A4-BFAE-4C26-9DA3-B4C81B5EFF6E}" destId="{55755E44-A143-45B1-A049-539F2BA8DD1F}" srcOrd="0" destOrd="0" presId="urn:microsoft.com/office/officeart/2008/layout/HorizontalMultiLevelHierarchy"/>
    <dgm:cxn modelId="{67B8936F-4543-47B2-BF8B-D41DF5EA8187}" type="presParOf" srcId="{40316E48-A3DF-47AE-91FF-89B4A0C4361A}" destId="{EE5AD70B-1E27-4381-955C-8F6581D4E79E}" srcOrd="1" destOrd="0" presId="urn:microsoft.com/office/officeart/2008/layout/HorizontalMultiLevelHierarchy"/>
    <dgm:cxn modelId="{4F5EB53D-8CD2-456E-ADB7-6213607E5497}" type="presParOf" srcId="{EE5AD70B-1E27-4381-955C-8F6581D4E79E}" destId="{80FC40A5-D7C4-4DB6-9AE9-9FE76765C8D8}" srcOrd="0" destOrd="0" presId="urn:microsoft.com/office/officeart/2008/layout/HorizontalMultiLevelHierarchy"/>
    <dgm:cxn modelId="{EC15BB41-608A-4A92-9D69-577FF2D90882}" type="presParOf" srcId="{EE5AD70B-1E27-4381-955C-8F6581D4E79E}" destId="{1B9A1B76-F1DC-4D8E-8044-D838D5165D16}" srcOrd="1" destOrd="0" presId="urn:microsoft.com/office/officeart/2008/layout/HorizontalMultiLevelHierarchy"/>
    <dgm:cxn modelId="{245CFFE6-9D71-4DCD-AC60-AA0659C07CE5}" type="presParOf" srcId="{40316E48-A3DF-47AE-91FF-89B4A0C4361A}" destId="{F400FB8C-528C-4AD2-829C-08A46DF61CE9}" srcOrd="2" destOrd="0" presId="urn:microsoft.com/office/officeart/2008/layout/HorizontalMultiLevelHierarchy"/>
    <dgm:cxn modelId="{E4E4963F-2D12-4318-96EE-E2370517DD28}" type="presParOf" srcId="{F400FB8C-528C-4AD2-829C-08A46DF61CE9}" destId="{40211FE0-D221-4C2F-B382-E0081BCFBDEB}" srcOrd="0" destOrd="0" presId="urn:microsoft.com/office/officeart/2008/layout/HorizontalMultiLevelHierarchy"/>
    <dgm:cxn modelId="{50220039-1BC3-41EC-99FA-FDEA0DD07CE2}" type="presParOf" srcId="{40316E48-A3DF-47AE-91FF-89B4A0C4361A}" destId="{227CDC20-91CD-45AA-B4FE-D1374332D909}" srcOrd="3" destOrd="0" presId="urn:microsoft.com/office/officeart/2008/layout/HorizontalMultiLevelHierarchy"/>
    <dgm:cxn modelId="{FD64FC68-EBED-4825-80D8-3CDE674A0B2F}" type="presParOf" srcId="{227CDC20-91CD-45AA-B4FE-D1374332D909}" destId="{61AB4F2C-31CB-4E75-A349-C66F7B975074}" srcOrd="0" destOrd="0" presId="urn:microsoft.com/office/officeart/2008/layout/HorizontalMultiLevelHierarchy"/>
    <dgm:cxn modelId="{B17709B7-CF1D-410A-B31D-265E16FAD321}" type="presParOf" srcId="{227CDC20-91CD-45AA-B4FE-D1374332D909}" destId="{2BEB94CF-188E-4F9F-8890-03364161017B}" srcOrd="1" destOrd="0" presId="urn:microsoft.com/office/officeart/2008/layout/HorizontalMultiLevelHierarchy"/>
    <dgm:cxn modelId="{FF3B37CC-74D4-4BF0-BBB1-34EB7CA66389}" type="presParOf" srcId="{40316E48-A3DF-47AE-91FF-89B4A0C4361A}" destId="{1E2D4258-42A9-469D-9392-D58A6FEF638D}" srcOrd="4" destOrd="0" presId="urn:microsoft.com/office/officeart/2008/layout/HorizontalMultiLevelHierarchy"/>
    <dgm:cxn modelId="{244DCFBE-6211-4EAA-860C-24782E75C621}" type="presParOf" srcId="{1E2D4258-42A9-469D-9392-D58A6FEF638D}" destId="{80BA38A6-52FF-4650-B4EE-6B8F950898B9}" srcOrd="0" destOrd="0" presId="urn:microsoft.com/office/officeart/2008/layout/HorizontalMultiLevelHierarchy"/>
    <dgm:cxn modelId="{88A13A33-6CA5-4B40-9348-2CC1735AC544}" type="presParOf" srcId="{40316E48-A3DF-47AE-91FF-89B4A0C4361A}" destId="{C6931343-32B6-40E5-8E32-E99AE17F9DC5}" srcOrd="5" destOrd="0" presId="urn:microsoft.com/office/officeart/2008/layout/HorizontalMultiLevelHierarchy"/>
    <dgm:cxn modelId="{BCA67AB5-DA62-4848-8F92-D3631A25AFC0}" type="presParOf" srcId="{C6931343-32B6-40E5-8E32-E99AE17F9DC5}" destId="{95BDADF9-AFF4-4B76-8603-FC731BB5C55B}" srcOrd="0" destOrd="0" presId="urn:microsoft.com/office/officeart/2008/layout/HorizontalMultiLevelHierarchy"/>
    <dgm:cxn modelId="{323E9BF2-6716-49AC-897A-ED80F966CF69}" type="presParOf" srcId="{C6931343-32B6-40E5-8E32-E99AE17F9DC5}" destId="{54C8CF5D-3924-4CC5-84AB-4F94C1F46A2D}" srcOrd="1" destOrd="0" presId="urn:microsoft.com/office/officeart/2008/layout/HorizontalMultiLevelHierarchy"/>
    <dgm:cxn modelId="{DB2BDAEB-C856-4449-AEC6-2F2CEE6ED076}" type="presParOf" srcId="{40316E48-A3DF-47AE-91FF-89B4A0C4361A}" destId="{C2603332-C6F6-451D-B6C5-12C3681359AB}" srcOrd="6" destOrd="0" presId="urn:microsoft.com/office/officeart/2008/layout/HorizontalMultiLevelHierarchy"/>
    <dgm:cxn modelId="{3761B09A-B59E-4CDF-B5EF-91046E57BA5B}" type="presParOf" srcId="{C2603332-C6F6-451D-B6C5-12C3681359AB}" destId="{4181A801-60C4-4B0B-848A-AE5089C38A99}" srcOrd="0" destOrd="0" presId="urn:microsoft.com/office/officeart/2008/layout/HorizontalMultiLevelHierarchy"/>
    <dgm:cxn modelId="{2F750B7E-8360-4057-98A7-5FCBA83EF46D}" type="presParOf" srcId="{40316E48-A3DF-47AE-91FF-89B4A0C4361A}" destId="{5EB96BDE-06B7-4D77-A421-2A047E9EDCEE}" srcOrd="7" destOrd="0" presId="urn:microsoft.com/office/officeart/2008/layout/HorizontalMultiLevelHierarchy"/>
    <dgm:cxn modelId="{DAFB7B50-4B44-4C17-83CC-5C599A838FDC}" type="presParOf" srcId="{5EB96BDE-06B7-4D77-A421-2A047E9EDCEE}" destId="{1D269B6A-37A1-4D55-878C-7C05C1F4358B}" srcOrd="0" destOrd="0" presId="urn:microsoft.com/office/officeart/2008/layout/HorizontalMultiLevelHierarchy"/>
    <dgm:cxn modelId="{E2762ABB-BD5E-4D33-8271-676200AB460E}" type="presParOf" srcId="{5EB96BDE-06B7-4D77-A421-2A047E9EDCEE}" destId="{11EE37F0-D37D-46F8-815F-A9112BBB4AC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4688BC-ABD1-42AA-8D5D-4C0064FADD0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5A18082A-E222-4602-8843-D3E784F391DC}">
      <dgm:prSet phldrT="[Text]"/>
      <dgm:spPr/>
      <dgm:t>
        <a:bodyPr/>
        <a:lstStyle/>
        <a:p>
          <a:r>
            <a:rPr lang="en-US" b="1" dirty="0" smtClean="0"/>
            <a:t>Webinar</a:t>
          </a:r>
          <a:endParaRPr lang="en-US" dirty="0"/>
        </a:p>
      </dgm:t>
    </dgm:pt>
    <dgm:pt modelId="{F7344438-8CAD-4008-9062-0C74CEB6900F}" type="parTrans" cxnId="{A1673F9D-2AD7-4D8D-B3C4-51CB01F1CD9E}">
      <dgm:prSet/>
      <dgm:spPr/>
      <dgm:t>
        <a:bodyPr/>
        <a:lstStyle/>
        <a:p>
          <a:endParaRPr lang="en-US"/>
        </a:p>
      </dgm:t>
    </dgm:pt>
    <dgm:pt modelId="{9982EF4C-97B7-4F24-A1DA-26F119259A88}" type="sibTrans" cxnId="{A1673F9D-2AD7-4D8D-B3C4-51CB01F1CD9E}">
      <dgm:prSet/>
      <dgm:spPr/>
      <dgm:t>
        <a:bodyPr/>
        <a:lstStyle/>
        <a:p>
          <a:endParaRPr lang="en-US"/>
        </a:p>
      </dgm:t>
    </dgm:pt>
    <dgm:pt modelId="{D845F9FD-A890-49F3-B72E-99BDAE0798EB}">
      <dgm:prSet phldrT="[Text]"/>
      <dgm:spPr>
        <a:solidFill>
          <a:schemeClr val="bg1">
            <a:lumMod val="65000"/>
          </a:schemeClr>
        </a:solidFill>
      </dgm:spPr>
      <dgm:t>
        <a:bodyPr/>
        <a:lstStyle/>
        <a:p>
          <a:r>
            <a:rPr lang="en-US" b="1" dirty="0" smtClean="0"/>
            <a:t>MEPP Overview</a:t>
          </a:r>
          <a:endParaRPr lang="en-US" dirty="0"/>
        </a:p>
      </dgm:t>
    </dgm:pt>
    <dgm:pt modelId="{34CA88BB-634C-4E2A-B1B7-C02AEB542E02}" type="parTrans" cxnId="{A7EF502F-485C-44A5-B203-87FC5D095B79}">
      <dgm:prSet/>
      <dgm:spPr/>
      <dgm:t>
        <a:bodyPr/>
        <a:lstStyle/>
        <a:p>
          <a:endParaRPr lang="en-US" dirty="0"/>
        </a:p>
      </dgm:t>
    </dgm:pt>
    <dgm:pt modelId="{4236BF8B-E39C-492B-B52D-576A853A858C}" type="sibTrans" cxnId="{A7EF502F-485C-44A5-B203-87FC5D095B79}">
      <dgm:prSet/>
      <dgm:spPr/>
      <dgm:t>
        <a:bodyPr/>
        <a:lstStyle/>
        <a:p>
          <a:endParaRPr lang="en-US"/>
        </a:p>
      </dgm:t>
    </dgm:pt>
    <dgm:pt modelId="{86F0AE87-9C18-4C62-8758-B0421D5B7113}">
      <dgm:prSet/>
      <dgm:spPr>
        <a:solidFill>
          <a:schemeClr val="bg1">
            <a:lumMod val="65000"/>
          </a:schemeClr>
        </a:solidFill>
      </dgm:spPr>
      <dgm:t>
        <a:bodyPr/>
        <a:lstStyle/>
        <a:p>
          <a:r>
            <a:rPr lang="en-US" b="1" dirty="0" smtClean="0"/>
            <a:t>SROP</a:t>
          </a:r>
        </a:p>
      </dgm:t>
    </dgm:pt>
    <dgm:pt modelId="{E5183418-616C-4776-BBDA-EC5C964F9D20}" type="parTrans" cxnId="{F07ED896-CC2A-40D3-A340-6EA4D90FBF88}">
      <dgm:prSet/>
      <dgm:spPr/>
      <dgm:t>
        <a:bodyPr/>
        <a:lstStyle/>
        <a:p>
          <a:endParaRPr lang="en-US"/>
        </a:p>
      </dgm:t>
    </dgm:pt>
    <dgm:pt modelId="{F0635B16-C39C-4879-B2A7-AB1EEEFDE172}" type="sibTrans" cxnId="{F07ED896-CC2A-40D3-A340-6EA4D90FBF88}">
      <dgm:prSet/>
      <dgm:spPr/>
      <dgm:t>
        <a:bodyPr/>
        <a:lstStyle/>
        <a:p>
          <a:endParaRPr lang="en-US"/>
        </a:p>
      </dgm:t>
    </dgm:pt>
    <dgm:pt modelId="{183A2C94-AF96-4DDF-B855-7C4C3E875452}">
      <dgm:prSet/>
      <dgm:spPr>
        <a:solidFill>
          <a:schemeClr val="accent1"/>
        </a:solidFill>
      </dgm:spPr>
      <dgm:t>
        <a:bodyPr/>
        <a:lstStyle/>
        <a:p>
          <a:pPr>
            <a:lnSpc>
              <a:spcPct val="100000"/>
            </a:lnSpc>
            <a:spcAft>
              <a:spcPts val="0"/>
            </a:spcAft>
          </a:pPr>
          <a:r>
            <a:rPr lang="en-US" b="1" dirty="0" smtClean="0"/>
            <a:t>SEOC </a:t>
          </a:r>
        </a:p>
        <a:p>
          <a:pPr>
            <a:lnSpc>
              <a:spcPct val="100000"/>
            </a:lnSpc>
            <a:spcAft>
              <a:spcPts val="0"/>
            </a:spcAft>
          </a:pPr>
          <a:r>
            <a:rPr lang="en-US" b="1" dirty="0" smtClean="0"/>
            <a:t>Activation</a:t>
          </a:r>
        </a:p>
      </dgm:t>
    </dgm:pt>
    <dgm:pt modelId="{BBF2AF65-4FDE-4FF5-BC06-B0042F5343D0}" type="parTrans" cxnId="{B1D9C3C7-7576-4D95-B696-1932CFF0DF2C}">
      <dgm:prSet/>
      <dgm:spPr/>
      <dgm:t>
        <a:bodyPr/>
        <a:lstStyle/>
        <a:p>
          <a:endParaRPr lang="en-US"/>
        </a:p>
      </dgm:t>
    </dgm:pt>
    <dgm:pt modelId="{455354CC-C7BA-4D91-9BA1-CB36EA562B0E}" type="sibTrans" cxnId="{B1D9C3C7-7576-4D95-B696-1932CFF0DF2C}">
      <dgm:prSet/>
      <dgm:spPr/>
      <dgm:t>
        <a:bodyPr/>
        <a:lstStyle/>
        <a:p>
          <a:endParaRPr lang="en-US"/>
        </a:p>
      </dgm:t>
    </dgm:pt>
    <dgm:pt modelId="{9AE9DCB6-BDB5-44AD-A4B8-67EA9A9E6763}">
      <dgm:prSet/>
      <dgm:spPr>
        <a:solidFill>
          <a:schemeClr val="accent5">
            <a:lumMod val="65000"/>
          </a:schemeClr>
        </a:solidFill>
      </dgm:spPr>
      <dgm:t>
        <a:bodyPr/>
        <a:lstStyle/>
        <a:p>
          <a:r>
            <a:rPr lang="en-US" b="1" dirty="0" smtClean="0"/>
            <a:t>ESFs</a:t>
          </a:r>
        </a:p>
      </dgm:t>
    </dgm:pt>
    <dgm:pt modelId="{A977E24F-BDD2-4322-8CD7-21939C4FD268}" type="parTrans" cxnId="{4327045D-BF21-4779-B470-54244008035C}">
      <dgm:prSet/>
      <dgm:spPr/>
      <dgm:t>
        <a:bodyPr/>
        <a:lstStyle/>
        <a:p>
          <a:endParaRPr lang="en-US"/>
        </a:p>
      </dgm:t>
    </dgm:pt>
    <dgm:pt modelId="{500160FA-71AA-463E-8D01-DA5C63E2D9F3}" type="sibTrans" cxnId="{4327045D-BF21-4779-B470-54244008035C}">
      <dgm:prSet/>
      <dgm:spPr/>
      <dgm:t>
        <a:bodyPr/>
        <a:lstStyle/>
        <a:p>
          <a:endParaRPr lang="en-US"/>
        </a:p>
      </dgm:t>
    </dgm:pt>
    <dgm:pt modelId="{2D5D48ED-286D-420A-934F-19C41A3E8F0E}" type="pres">
      <dgm:prSet presAssocID="{274688BC-ABD1-42AA-8D5D-4C0064FADD02}" presName="Name0" presStyleCnt="0">
        <dgm:presLayoutVars>
          <dgm:chPref val="1"/>
          <dgm:dir/>
          <dgm:animOne val="branch"/>
          <dgm:animLvl val="lvl"/>
          <dgm:resizeHandles val="exact"/>
        </dgm:presLayoutVars>
      </dgm:prSet>
      <dgm:spPr/>
      <dgm:t>
        <a:bodyPr/>
        <a:lstStyle/>
        <a:p>
          <a:endParaRPr lang="en-US"/>
        </a:p>
      </dgm:t>
    </dgm:pt>
    <dgm:pt modelId="{EA266D74-BA18-416F-AA2B-2C771506A6D8}" type="pres">
      <dgm:prSet presAssocID="{5A18082A-E222-4602-8843-D3E784F391DC}" presName="root1" presStyleCnt="0"/>
      <dgm:spPr/>
    </dgm:pt>
    <dgm:pt modelId="{61070BA3-2B38-4547-BCA5-370BD9970BE5}" type="pres">
      <dgm:prSet presAssocID="{5A18082A-E222-4602-8843-D3E784F391DC}" presName="LevelOneTextNode" presStyleLbl="node0" presStyleIdx="0" presStyleCnt="1">
        <dgm:presLayoutVars>
          <dgm:chPref val="3"/>
        </dgm:presLayoutVars>
      </dgm:prSet>
      <dgm:spPr/>
      <dgm:t>
        <a:bodyPr/>
        <a:lstStyle/>
        <a:p>
          <a:endParaRPr lang="en-US"/>
        </a:p>
      </dgm:t>
    </dgm:pt>
    <dgm:pt modelId="{40316E48-A3DF-47AE-91FF-89B4A0C4361A}" type="pres">
      <dgm:prSet presAssocID="{5A18082A-E222-4602-8843-D3E784F391DC}" presName="level2hierChild" presStyleCnt="0"/>
      <dgm:spPr/>
    </dgm:pt>
    <dgm:pt modelId="{2B2D24A4-BFAE-4C26-9DA3-B4C81B5EFF6E}" type="pres">
      <dgm:prSet presAssocID="{34CA88BB-634C-4E2A-B1B7-C02AEB542E02}" presName="conn2-1" presStyleLbl="parChTrans1D2" presStyleIdx="0" presStyleCnt="4"/>
      <dgm:spPr/>
      <dgm:t>
        <a:bodyPr/>
        <a:lstStyle/>
        <a:p>
          <a:endParaRPr lang="en-US"/>
        </a:p>
      </dgm:t>
    </dgm:pt>
    <dgm:pt modelId="{55755E44-A143-45B1-A049-539F2BA8DD1F}" type="pres">
      <dgm:prSet presAssocID="{34CA88BB-634C-4E2A-B1B7-C02AEB542E02}" presName="connTx" presStyleLbl="parChTrans1D2" presStyleIdx="0" presStyleCnt="4"/>
      <dgm:spPr/>
      <dgm:t>
        <a:bodyPr/>
        <a:lstStyle/>
        <a:p>
          <a:endParaRPr lang="en-US"/>
        </a:p>
      </dgm:t>
    </dgm:pt>
    <dgm:pt modelId="{EE5AD70B-1E27-4381-955C-8F6581D4E79E}" type="pres">
      <dgm:prSet presAssocID="{D845F9FD-A890-49F3-B72E-99BDAE0798EB}" presName="root2" presStyleCnt="0"/>
      <dgm:spPr/>
    </dgm:pt>
    <dgm:pt modelId="{80FC40A5-D7C4-4DB6-9AE9-9FE76765C8D8}" type="pres">
      <dgm:prSet presAssocID="{D845F9FD-A890-49F3-B72E-99BDAE0798EB}" presName="LevelTwoTextNode" presStyleLbl="node2" presStyleIdx="0" presStyleCnt="4">
        <dgm:presLayoutVars>
          <dgm:chPref val="3"/>
        </dgm:presLayoutVars>
      </dgm:prSet>
      <dgm:spPr/>
      <dgm:t>
        <a:bodyPr/>
        <a:lstStyle/>
        <a:p>
          <a:endParaRPr lang="en-US"/>
        </a:p>
      </dgm:t>
    </dgm:pt>
    <dgm:pt modelId="{1B9A1B76-F1DC-4D8E-8044-D838D5165D16}" type="pres">
      <dgm:prSet presAssocID="{D845F9FD-A890-49F3-B72E-99BDAE0798EB}" presName="level3hierChild" presStyleCnt="0"/>
      <dgm:spPr/>
    </dgm:pt>
    <dgm:pt modelId="{CA7CDD28-5673-4FCE-9E34-7550FB823C40}" type="pres">
      <dgm:prSet presAssocID="{E5183418-616C-4776-BBDA-EC5C964F9D20}" presName="conn2-1" presStyleLbl="parChTrans1D2" presStyleIdx="1" presStyleCnt="4"/>
      <dgm:spPr/>
      <dgm:t>
        <a:bodyPr/>
        <a:lstStyle/>
        <a:p>
          <a:endParaRPr lang="en-US"/>
        </a:p>
      </dgm:t>
    </dgm:pt>
    <dgm:pt modelId="{A0A0C3F7-BCCF-4A3D-984B-D1E5FF0723A3}" type="pres">
      <dgm:prSet presAssocID="{E5183418-616C-4776-BBDA-EC5C964F9D20}" presName="connTx" presStyleLbl="parChTrans1D2" presStyleIdx="1" presStyleCnt="4"/>
      <dgm:spPr/>
      <dgm:t>
        <a:bodyPr/>
        <a:lstStyle/>
        <a:p>
          <a:endParaRPr lang="en-US"/>
        </a:p>
      </dgm:t>
    </dgm:pt>
    <dgm:pt modelId="{35E0C502-A37E-4D34-92FA-0F132338D65B}" type="pres">
      <dgm:prSet presAssocID="{86F0AE87-9C18-4C62-8758-B0421D5B7113}" presName="root2" presStyleCnt="0"/>
      <dgm:spPr/>
    </dgm:pt>
    <dgm:pt modelId="{49E8D24B-7F32-454A-ACF7-E70CA0B85584}" type="pres">
      <dgm:prSet presAssocID="{86F0AE87-9C18-4C62-8758-B0421D5B7113}" presName="LevelTwoTextNode" presStyleLbl="node2" presStyleIdx="1" presStyleCnt="4">
        <dgm:presLayoutVars>
          <dgm:chPref val="3"/>
        </dgm:presLayoutVars>
      </dgm:prSet>
      <dgm:spPr/>
      <dgm:t>
        <a:bodyPr/>
        <a:lstStyle/>
        <a:p>
          <a:endParaRPr lang="en-US"/>
        </a:p>
      </dgm:t>
    </dgm:pt>
    <dgm:pt modelId="{5784C063-7AC9-4BBD-AF7E-11B49A1E7106}" type="pres">
      <dgm:prSet presAssocID="{86F0AE87-9C18-4C62-8758-B0421D5B7113}" presName="level3hierChild" presStyleCnt="0"/>
      <dgm:spPr/>
    </dgm:pt>
    <dgm:pt modelId="{2064220F-0AA2-44A6-8BF7-029E8319768B}" type="pres">
      <dgm:prSet presAssocID="{BBF2AF65-4FDE-4FF5-BC06-B0042F5343D0}" presName="conn2-1" presStyleLbl="parChTrans1D2" presStyleIdx="2" presStyleCnt="4"/>
      <dgm:spPr/>
      <dgm:t>
        <a:bodyPr/>
        <a:lstStyle/>
        <a:p>
          <a:endParaRPr lang="en-US"/>
        </a:p>
      </dgm:t>
    </dgm:pt>
    <dgm:pt modelId="{D91CEF22-E617-4EE6-92E3-8DDE70B2B403}" type="pres">
      <dgm:prSet presAssocID="{BBF2AF65-4FDE-4FF5-BC06-B0042F5343D0}" presName="connTx" presStyleLbl="parChTrans1D2" presStyleIdx="2" presStyleCnt="4"/>
      <dgm:spPr/>
      <dgm:t>
        <a:bodyPr/>
        <a:lstStyle/>
        <a:p>
          <a:endParaRPr lang="en-US"/>
        </a:p>
      </dgm:t>
    </dgm:pt>
    <dgm:pt modelId="{EC939070-6F6E-442E-90A9-9B2BBABCF7AC}" type="pres">
      <dgm:prSet presAssocID="{183A2C94-AF96-4DDF-B855-7C4C3E875452}" presName="root2" presStyleCnt="0"/>
      <dgm:spPr/>
    </dgm:pt>
    <dgm:pt modelId="{96124225-4C17-48E1-9FDA-72F7BC78C126}" type="pres">
      <dgm:prSet presAssocID="{183A2C94-AF96-4DDF-B855-7C4C3E875452}" presName="LevelTwoTextNode" presStyleLbl="node2" presStyleIdx="2" presStyleCnt="4">
        <dgm:presLayoutVars>
          <dgm:chPref val="3"/>
        </dgm:presLayoutVars>
      </dgm:prSet>
      <dgm:spPr/>
      <dgm:t>
        <a:bodyPr/>
        <a:lstStyle/>
        <a:p>
          <a:endParaRPr lang="en-US"/>
        </a:p>
      </dgm:t>
    </dgm:pt>
    <dgm:pt modelId="{EA4C8DEC-0331-47F3-A551-C2A956898672}" type="pres">
      <dgm:prSet presAssocID="{183A2C94-AF96-4DDF-B855-7C4C3E875452}" presName="level3hierChild" presStyleCnt="0"/>
      <dgm:spPr/>
    </dgm:pt>
    <dgm:pt modelId="{6C40C99D-326E-4D2E-9FD4-6389A5AEA5B5}" type="pres">
      <dgm:prSet presAssocID="{A977E24F-BDD2-4322-8CD7-21939C4FD268}" presName="conn2-1" presStyleLbl="parChTrans1D2" presStyleIdx="3" presStyleCnt="4"/>
      <dgm:spPr/>
      <dgm:t>
        <a:bodyPr/>
        <a:lstStyle/>
        <a:p>
          <a:endParaRPr lang="en-US"/>
        </a:p>
      </dgm:t>
    </dgm:pt>
    <dgm:pt modelId="{AB29945F-302D-4165-9E78-4E035E3180FA}" type="pres">
      <dgm:prSet presAssocID="{A977E24F-BDD2-4322-8CD7-21939C4FD268}" presName="connTx" presStyleLbl="parChTrans1D2" presStyleIdx="3" presStyleCnt="4"/>
      <dgm:spPr/>
      <dgm:t>
        <a:bodyPr/>
        <a:lstStyle/>
        <a:p>
          <a:endParaRPr lang="en-US"/>
        </a:p>
      </dgm:t>
    </dgm:pt>
    <dgm:pt modelId="{6C764BB4-5088-493B-ADE6-3A766631E2D6}" type="pres">
      <dgm:prSet presAssocID="{9AE9DCB6-BDB5-44AD-A4B8-67EA9A9E6763}" presName="root2" presStyleCnt="0"/>
      <dgm:spPr/>
    </dgm:pt>
    <dgm:pt modelId="{E1386D8B-7FA6-4194-BE94-1145435B97B8}" type="pres">
      <dgm:prSet presAssocID="{9AE9DCB6-BDB5-44AD-A4B8-67EA9A9E6763}" presName="LevelTwoTextNode" presStyleLbl="node2" presStyleIdx="3" presStyleCnt="4">
        <dgm:presLayoutVars>
          <dgm:chPref val="3"/>
        </dgm:presLayoutVars>
      </dgm:prSet>
      <dgm:spPr/>
      <dgm:t>
        <a:bodyPr/>
        <a:lstStyle/>
        <a:p>
          <a:endParaRPr lang="en-US"/>
        </a:p>
      </dgm:t>
    </dgm:pt>
    <dgm:pt modelId="{8D112882-019C-419D-BB84-7DBB6BEFB9B9}" type="pres">
      <dgm:prSet presAssocID="{9AE9DCB6-BDB5-44AD-A4B8-67EA9A9E6763}" presName="level3hierChild" presStyleCnt="0"/>
      <dgm:spPr/>
    </dgm:pt>
  </dgm:ptLst>
  <dgm:cxnLst>
    <dgm:cxn modelId="{C567A9FF-5A0A-4D4D-AD88-DF25E2FCE790}" type="presOf" srcId="{34CA88BB-634C-4E2A-B1B7-C02AEB542E02}" destId="{55755E44-A143-45B1-A049-539F2BA8DD1F}" srcOrd="1" destOrd="0" presId="urn:microsoft.com/office/officeart/2008/layout/HorizontalMultiLevelHierarchy"/>
    <dgm:cxn modelId="{C4BFA30E-8A7F-4A7C-82AA-A6AD24F74AA4}" type="presOf" srcId="{E5183418-616C-4776-BBDA-EC5C964F9D20}" destId="{CA7CDD28-5673-4FCE-9E34-7550FB823C40}" srcOrd="0" destOrd="0" presId="urn:microsoft.com/office/officeart/2008/layout/HorizontalMultiLevelHierarchy"/>
    <dgm:cxn modelId="{2A82554C-3E7E-413C-A7D2-9380EB8B3D5F}" type="presOf" srcId="{BBF2AF65-4FDE-4FF5-BC06-B0042F5343D0}" destId="{D91CEF22-E617-4EE6-92E3-8DDE70B2B403}" srcOrd="1" destOrd="0" presId="urn:microsoft.com/office/officeart/2008/layout/HorizontalMultiLevelHierarchy"/>
    <dgm:cxn modelId="{4A096EB2-0936-4A07-A627-2464A4B950EF}" type="presOf" srcId="{5A18082A-E222-4602-8843-D3E784F391DC}" destId="{61070BA3-2B38-4547-BCA5-370BD9970BE5}" srcOrd="0" destOrd="0" presId="urn:microsoft.com/office/officeart/2008/layout/HorizontalMultiLevelHierarchy"/>
    <dgm:cxn modelId="{1396B42F-4B9C-48F7-9F9E-91D85F70347B}" type="presOf" srcId="{BBF2AF65-4FDE-4FF5-BC06-B0042F5343D0}" destId="{2064220F-0AA2-44A6-8BF7-029E8319768B}" srcOrd="0" destOrd="0" presId="urn:microsoft.com/office/officeart/2008/layout/HorizontalMultiLevelHierarchy"/>
    <dgm:cxn modelId="{4327045D-BF21-4779-B470-54244008035C}" srcId="{5A18082A-E222-4602-8843-D3E784F391DC}" destId="{9AE9DCB6-BDB5-44AD-A4B8-67EA9A9E6763}" srcOrd="3" destOrd="0" parTransId="{A977E24F-BDD2-4322-8CD7-21939C4FD268}" sibTransId="{500160FA-71AA-463E-8D01-DA5C63E2D9F3}"/>
    <dgm:cxn modelId="{CAE69187-57B9-4E54-AF6D-0BC94D57AA10}" type="presOf" srcId="{86F0AE87-9C18-4C62-8758-B0421D5B7113}" destId="{49E8D24B-7F32-454A-ACF7-E70CA0B85584}" srcOrd="0" destOrd="0" presId="urn:microsoft.com/office/officeart/2008/layout/HorizontalMultiLevelHierarchy"/>
    <dgm:cxn modelId="{CB4BF007-0444-414B-BE5D-D490E4F8EDA9}" type="presOf" srcId="{E5183418-616C-4776-BBDA-EC5C964F9D20}" destId="{A0A0C3F7-BCCF-4A3D-984B-D1E5FF0723A3}" srcOrd="1" destOrd="0" presId="urn:microsoft.com/office/officeart/2008/layout/HorizontalMultiLevelHierarchy"/>
    <dgm:cxn modelId="{4230E51D-9666-42E6-BAC1-11FCF612B85A}" type="presOf" srcId="{9AE9DCB6-BDB5-44AD-A4B8-67EA9A9E6763}" destId="{E1386D8B-7FA6-4194-BE94-1145435B97B8}" srcOrd="0" destOrd="0" presId="urn:microsoft.com/office/officeart/2008/layout/HorizontalMultiLevelHierarchy"/>
    <dgm:cxn modelId="{564C5ABB-0907-4AFA-B954-F3895B4B309F}" type="presOf" srcId="{D845F9FD-A890-49F3-B72E-99BDAE0798EB}" destId="{80FC40A5-D7C4-4DB6-9AE9-9FE76765C8D8}" srcOrd="0" destOrd="0" presId="urn:microsoft.com/office/officeart/2008/layout/HorizontalMultiLevelHierarchy"/>
    <dgm:cxn modelId="{8B6B10FE-86AF-4F6D-8DA7-072E481EE694}" type="presOf" srcId="{274688BC-ABD1-42AA-8D5D-4C0064FADD02}" destId="{2D5D48ED-286D-420A-934F-19C41A3E8F0E}" srcOrd="0" destOrd="0" presId="urn:microsoft.com/office/officeart/2008/layout/HorizontalMultiLevelHierarchy"/>
    <dgm:cxn modelId="{DEE358C6-97C2-4780-B256-4C184F24AC91}" type="presOf" srcId="{A977E24F-BDD2-4322-8CD7-21939C4FD268}" destId="{AB29945F-302D-4165-9E78-4E035E3180FA}" srcOrd="1" destOrd="0" presId="urn:microsoft.com/office/officeart/2008/layout/HorizontalMultiLevelHierarchy"/>
    <dgm:cxn modelId="{A1673F9D-2AD7-4D8D-B3C4-51CB01F1CD9E}" srcId="{274688BC-ABD1-42AA-8D5D-4C0064FADD02}" destId="{5A18082A-E222-4602-8843-D3E784F391DC}" srcOrd="0" destOrd="0" parTransId="{F7344438-8CAD-4008-9062-0C74CEB6900F}" sibTransId="{9982EF4C-97B7-4F24-A1DA-26F119259A88}"/>
    <dgm:cxn modelId="{F07ED896-CC2A-40D3-A340-6EA4D90FBF88}" srcId="{5A18082A-E222-4602-8843-D3E784F391DC}" destId="{86F0AE87-9C18-4C62-8758-B0421D5B7113}" srcOrd="1" destOrd="0" parTransId="{E5183418-616C-4776-BBDA-EC5C964F9D20}" sibTransId="{F0635B16-C39C-4879-B2A7-AB1EEEFDE172}"/>
    <dgm:cxn modelId="{A7EF502F-485C-44A5-B203-87FC5D095B79}" srcId="{5A18082A-E222-4602-8843-D3E784F391DC}" destId="{D845F9FD-A890-49F3-B72E-99BDAE0798EB}" srcOrd="0" destOrd="0" parTransId="{34CA88BB-634C-4E2A-B1B7-C02AEB542E02}" sibTransId="{4236BF8B-E39C-492B-B52D-576A853A858C}"/>
    <dgm:cxn modelId="{13667583-2923-4CA0-B279-3338250C6B84}" type="presOf" srcId="{A977E24F-BDD2-4322-8CD7-21939C4FD268}" destId="{6C40C99D-326E-4D2E-9FD4-6389A5AEA5B5}" srcOrd="0" destOrd="0" presId="urn:microsoft.com/office/officeart/2008/layout/HorizontalMultiLevelHierarchy"/>
    <dgm:cxn modelId="{0C27F194-0035-4F22-B1AF-99AE3BBBC1D6}" type="presOf" srcId="{183A2C94-AF96-4DDF-B855-7C4C3E875452}" destId="{96124225-4C17-48E1-9FDA-72F7BC78C126}" srcOrd="0" destOrd="0" presId="urn:microsoft.com/office/officeart/2008/layout/HorizontalMultiLevelHierarchy"/>
    <dgm:cxn modelId="{66BD6D31-04E7-4C42-B155-07DD8BFAF51A}" type="presOf" srcId="{34CA88BB-634C-4E2A-B1B7-C02AEB542E02}" destId="{2B2D24A4-BFAE-4C26-9DA3-B4C81B5EFF6E}" srcOrd="0" destOrd="0" presId="urn:microsoft.com/office/officeart/2008/layout/HorizontalMultiLevelHierarchy"/>
    <dgm:cxn modelId="{B1D9C3C7-7576-4D95-B696-1932CFF0DF2C}" srcId="{5A18082A-E222-4602-8843-D3E784F391DC}" destId="{183A2C94-AF96-4DDF-B855-7C4C3E875452}" srcOrd="2" destOrd="0" parTransId="{BBF2AF65-4FDE-4FF5-BC06-B0042F5343D0}" sibTransId="{455354CC-C7BA-4D91-9BA1-CB36EA562B0E}"/>
    <dgm:cxn modelId="{B3846497-98CF-40B2-B44C-DCBE0D29870B}" type="presParOf" srcId="{2D5D48ED-286D-420A-934F-19C41A3E8F0E}" destId="{EA266D74-BA18-416F-AA2B-2C771506A6D8}" srcOrd="0" destOrd="0" presId="urn:microsoft.com/office/officeart/2008/layout/HorizontalMultiLevelHierarchy"/>
    <dgm:cxn modelId="{22FB0CEB-FB12-4F6E-8343-07ABFA7B9788}" type="presParOf" srcId="{EA266D74-BA18-416F-AA2B-2C771506A6D8}" destId="{61070BA3-2B38-4547-BCA5-370BD9970BE5}" srcOrd="0" destOrd="0" presId="urn:microsoft.com/office/officeart/2008/layout/HorizontalMultiLevelHierarchy"/>
    <dgm:cxn modelId="{FAC53BDE-9911-43E8-A641-FAD9F994393D}" type="presParOf" srcId="{EA266D74-BA18-416F-AA2B-2C771506A6D8}" destId="{40316E48-A3DF-47AE-91FF-89B4A0C4361A}" srcOrd="1" destOrd="0" presId="urn:microsoft.com/office/officeart/2008/layout/HorizontalMultiLevelHierarchy"/>
    <dgm:cxn modelId="{733295A5-4954-4024-98C6-FC8593B09555}" type="presParOf" srcId="{40316E48-A3DF-47AE-91FF-89B4A0C4361A}" destId="{2B2D24A4-BFAE-4C26-9DA3-B4C81B5EFF6E}" srcOrd="0" destOrd="0" presId="urn:microsoft.com/office/officeart/2008/layout/HorizontalMultiLevelHierarchy"/>
    <dgm:cxn modelId="{6B5C1D45-7775-4A8E-ABC1-0A8D74753F26}" type="presParOf" srcId="{2B2D24A4-BFAE-4C26-9DA3-B4C81B5EFF6E}" destId="{55755E44-A143-45B1-A049-539F2BA8DD1F}" srcOrd="0" destOrd="0" presId="urn:microsoft.com/office/officeart/2008/layout/HorizontalMultiLevelHierarchy"/>
    <dgm:cxn modelId="{7A457D1B-AFCF-4E7B-AB98-CCB4C7EFBD99}" type="presParOf" srcId="{40316E48-A3DF-47AE-91FF-89B4A0C4361A}" destId="{EE5AD70B-1E27-4381-955C-8F6581D4E79E}" srcOrd="1" destOrd="0" presId="urn:microsoft.com/office/officeart/2008/layout/HorizontalMultiLevelHierarchy"/>
    <dgm:cxn modelId="{AC441CBD-42BB-4269-BD21-DEABBC44999F}" type="presParOf" srcId="{EE5AD70B-1E27-4381-955C-8F6581D4E79E}" destId="{80FC40A5-D7C4-4DB6-9AE9-9FE76765C8D8}" srcOrd="0" destOrd="0" presId="urn:microsoft.com/office/officeart/2008/layout/HorizontalMultiLevelHierarchy"/>
    <dgm:cxn modelId="{B6E5EAD3-DE7B-4909-A9F3-061571EDEC72}" type="presParOf" srcId="{EE5AD70B-1E27-4381-955C-8F6581D4E79E}" destId="{1B9A1B76-F1DC-4D8E-8044-D838D5165D16}" srcOrd="1" destOrd="0" presId="urn:microsoft.com/office/officeart/2008/layout/HorizontalMultiLevelHierarchy"/>
    <dgm:cxn modelId="{52608FF9-ADEF-4B2A-81C7-E595AF66CCAB}" type="presParOf" srcId="{40316E48-A3DF-47AE-91FF-89B4A0C4361A}" destId="{CA7CDD28-5673-4FCE-9E34-7550FB823C40}" srcOrd="2" destOrd="0" presId="urn:microsoft.com/office/officeart/2008/layout/HorizontalMultiLevelHierarchy"/>
    <dgm:cxn modelId="{5700BABF-0ED0-4235-8CA8-63B0FC34F46B}" type="presParOf" srcId="{CA7CDD28-5673-4FCE-9E34-7550FB823C40}" destId="{A0A0C3F7-BCCF-4A3D-984B-D1E5FF0723A3}" srcOrd="0" destOrd="0" presId="urn:microsoft.com/office/officeart/2008/layout/HorizontalMultiLevelHierarchy"/>
    <dgm:cxn modelId="{0C41102D-8AD5-4F56-A8BF-FF671673E900}" type="presParOf" srcId="{40316E48-A3DF-47AE-91FF-89B4A0C4361A}" destId="{35E0C502-A37E-4D34-92FA-0F132338D65B}" srcOrd="3" destOrd="0" presId="urn:microsoft.com/office/officeart/2008/layout/HorizontalMultiLevelHierarchy"/>
    <dgm:cxn modelId="{DE7B7497-9404-4324-B152-908AA87AA36E}" type="presParOf" srcId="{35E0C502-A37E-4D34-92FA-0F132338D65B}" destId="{49E8D24B-7F32-454A-ACF7-E70CA0B85584}" srcOrd="0" destOrd="0" presId="urn:microsoft.com/office/officeart/2008/layout/HorizontalMultiLevelHierarchy"/>
    <dgm:cxn modelId="{F2991ECA-FA2A-427A-8515-07355A8B64F5}" type="presParOf" srcId="{35E0C502-A37E-4D34-92FA-0F132338D65B}" destId="{5784C063-7AC9-4BBD-AF7E-11B49A1E7106}" srcOrd="1" destOrd="0" presId="urn:microsoft.com/office/officeart/2008/layout/HorizontalMultiLevelHierarchy"/>
    <dgm:cxn modelId="{2A725576-1BBA-46CC-80A3-31ACA3798203}" type="presParOf" srcId="{40316E48-A3DF-47AE-91FF-89B4A0C4361A}" destId="{2064220F-0AA2-44A6-8BF7-029E8319768B}" srcOrd="4" destOrd="0" presId="urn:microsoft.com/office/officeart/2008/layout/HorizontalMultiLevelHierarchy"/>
    <dgm:cxn modelId="{96784B77-F8E5-4345-8213-DC8E1CF936C6}" type="presParOf" srcId="{2064220F-0AA2-44A6-8BF7-029E8319768B}" destId="{D91CEF22-E617-4EE6-92E3-8DDE70B2B403}" srcOrd="0" destOrd="0" presId="urn:microsoft.com/office/officeart/2008/layout/HorizontalMultiLevelHierarchy"/>
    <dgm:cxn modelId="{5D2CBF2E-8463-4915-AB45-EC8A141CAB7C}" type="presParOf" srcId="{40316E48-A3DF-47AE-91FF-89B4A0C4361A}" destId="{EC939070-6F6E-442E-90A9-9B2BBABCF7AC}" srcOrd="5" destOrd="0" presId="urn:microsoft.com/office/officeart/2008/layout/HorizontalMultiLevelHierarchy"/>
    <dgm:cxn modelId="{BD4A8450-B0AA-4DB8-AF0E-8135F05CF5FC}" type="presParOf" srcId="{EC939070-6F6E-442E-90A9-9B2BBABCF7AC}" destId="{96124225-4C17-48E1-9FDA-72F7BC78C126}" srcOrd="0" destOrd="0" presId="urn:microsoft.com/office/officeart/2008/layout/HorizontalMultiLevelHierarchy"/>
    <dgm:cxn modelId="{32BD38D6-AF2C-4B09-B709-495994904CCA}" type="presParOf" srcId="{EC939070-6F6E-442E-90A9-9B2BBABCF7AC}" destId="{EA4C8DEC-0331-47F3-A551-C2A956898672}" srcOrd="1" destOrd="0" presId="urn:microsoft.com/office/officeart/2008/layout/HorizontalMultiLevelHierarchy"/>
    <dgm:cxn modelId="{FC1D9F8B-9FEB-40D6-8C1E-75E93D31EB33}" type="presParOf" srcId="{40316E48-A3DF-47AE-91FF-89B4A0C4361A}" destId="{6C40C99D-326E-4D2E-9FD4-6389A5AEA5B5}" srcOrd="6" destOrd="0" presId="urn:microsoft.com/office/officeart/2008/layout/HorizontalMultiLevelHierarchy"/>
    <dgm:cxn modelId="{224E705B-562B-4861-AD83-68FF8C83BA48}" type="presParOf" srcId="{6C40C99D-326E-4D2E-9FD4-6389A5AEA5B5}" destId="{AB29945F-302D-4165-9E78-4E035E3180FA}" srcOrd="0" destOrd="0" presId="urn:microsoft.com/office/officeart/2008/layout/HorizontalMultiLevelHierarchy"/>
    <dgm:cxn modelId="{0A832518-DC66-4B25-9659-9602D1096978}" type="presParOf" srcId="{40316E48-A3DF-47AE-91FF-89B4A0C4361A}" destId="{6C764BB4-5088-493B-ADE6-3A766631E2D6}" srcOrd="7" destOrd="0" presId="urn:microsoft.com/office/officeart/2008/layout/HorizontalMultiLevelHierarchy"/>
    <dgm:cxn modelId="{59AC18A1-1115-4C8B-88E8-EC82A7FCECA3}" type="presParOf" srcId="{6C764BB4-5088-493B-ADE6-3A766631E2D6}" destId="{E1386D8B-7FA6-4194-BE94-1145435B97B8}" srcOrd="0" destOrd="0" presId="urn:microsoft.com/office/officeart/2008/layout/HorizontalMultiLevelHierarchy"/>
    <dgm:cxn modelId="{D87759BB-26F7-4317-B7D4-168ED8539C0B}" type="presParOf" srcId="{6C764BB4-5088-493B-ADE6-3A766631E2D6}" destId="{8D112882-019C-419D-BB84-7DBB6BEFB9B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4688BC-ABD1-42AA-8D5D-4C0064FADD0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5A18082A-E222-4602-8843-D3E784F391DC}">
      <dgm:prSet phldrT="[Text]"/>
      <dgm:spPr/>
      <dgm:t>
        <a:bodyPr/>
        <a:lstStyle/>
        <a:p>
          <a:r>
            <a:rPr lang="en-US" b="1" dirty="0" smtClean="0"/>
            <a:t>Webinar</a:t>
          </a:r>
          <a:endParaRPr lang="en-US" dirty="0"/>
        </a:p>
      </dgm:t>
    </dgm:pt>
    <dgm:pt modelId="{F7344438-8CAD-4008-9062-0C74CEB6900F}" type="parTrans" cxnId="{A1673F9D-2AD7-4D8D-B3C4-51CB01F1CD9E}">
      <dgm:prSet/>
      <dgm:spPr/>
      <dgm:t>
        <a:bodyPr/>
        <a:lstStyle/>
        <a:p>
          <a:endParaRPr lang="en-US"/>
        </a:p>
      </dgm:t>
    </dgm:pt>
    <dgm:pt modelId="{9982EF4C-97B7-4F24-A1DA-26F119259A88}" type="sibTrans" cxnId="{A1673F9D-2AD7-4D8D-B3C4-51CB01F1CD9E}">
      <dgm:prSet/>
      <dgm:spPr/>
      <dgm:t>
        <a:bodyPr/>
        <a:lstStyle/>
        <a:p>
          <a:endParaRPr lang="en-US"/>
        </a:p>
      </dgm:t>
    </dgm:pt>
    <dgm:pt modelId="{D845F9FD-A890-49F3-B72E-99BDAE0798EB}">
      <dgm:prSet phldrT="[Text]"/>
      <dgm:spPr>
        <a:solidFill>
          <a:schemeClr val="bg1">
            <a:lumMod val="65000"/>
          </a:schemeClr>
        </a:solidFill>
      </dgm:spPr>
      <dgm:t>
        <a:bodyPr/>
        <a:lstStyle/>
        <a:p>
          <a:r>
            <a:rPr lang="en-US" b="1" dirty="0" smtClean="0"/>
            <a:t>MEPP Overview</a:t>
          </a:r>
          <a:endParaRPr lang="en-US" dirty="0"/>
        </a:p>
      </dgm:t>
    </dgm:pt>
    <dgm:pt modelId="{34CA88BB-634C-4E2A-B1B7-C02AEB542E02}" type="parTrans" cxnId="{A7EF502F-485C-44A5-B203-87FC5D095B79}">
      <dgm:prSet/>
      <dgm:spPr/>
      <dgm:t>
        <a:bodyPr/>
        <a:lstStyle/>
        <a:p>
          <a:endParaRPr lang="en-US" dirty="0"/>
        </a:p>
      </dgm:t>
    </dgm:pt>
    <dgm:pt modelId="{4236BF8B-E39C-492B-B52D-576A853A858C}" type="sibTrans" cxnId="{A7EF502F-485C-44A5-B203-87FC5D095B79}">
      <dgm:prSet/>
      <dgm:spPr/>
      <dgm:t>
        <a:bodyPr/>
        <a:lstStyle/>
        <a:p>
          <a:endParaRPr lang="en-US"/>
        </a:p>
      </dgm:t>
    </dgm:pt>
    <dgm:pt modelId="{FDF37883-5BA2-4328-9E78-9911284F2DB1}">
      <dgm:prSet/>
      <dgm:spPr>
        <a:solidFill>
          <a:schemeClr val="bg1">
            <a:lumMod val="65000"/>
          </a:schemeClr>
        </a:solidFill>
      </dgm:spPr>
      <dgm:t>
        <a:bodyPr/>
        <a:lstStyle/>
        <a:p>
          <a:r>
            <a:rPr lang="en-US" b="1" dirty="0" smtClean="0"/>
            <a:t>SROP</a:t>
          </a:r>
        </a:p>
      </dgm:t>
    </dgm:pt>
    <dgm:pt modelId="{4500902B-52BC-4E5C-A661-D01CF1179FA2}" type="parTrans" cxnId="{4633399D-99A1-433C-9564-F5A8960D4593}">
      <dgm:prSet/>
      <dgm:spPr/>
      <dgm:t>
        <a:bodyPr/>
        <a:lstStyle/>
        <a:p>
          <a:endParaRPr lang="en-US"/>
        </a:p>
      </dgm:t>
    </dgm:pt>
    <dgm:pt modelId="{33DC83E9-AD38-4167-9A1B-B7BC278FC91B}" type="sibTrans" cxnId="{4633399D-99A1-433C-9564-F5A8960D4593}">
      <dgm:prSet/>
      <dgm:spPr/>
      <dgm:t>
        <a:bodyPr/>
        <a:lstStyle/>
        <a:p>
          <a:endParaRPr lang="en-US"/>
        </a:p>
      </dgm:t>
    </dgm:pt>
    <dgm:pt modelId="{9170D0D3-B301-4720-8687-F5373A3A3F53}">
      <dgm:prSet/>
      <dgm:spPr>
        <a:solidFill>
          <a:schemeClr val="accent5">
            <a:lumMod val="65000"/>
          </a:schemeClr>
        </a:solidFill>
      </dgm:spPr>
      <dgm:t>
        <a:bodyPr/>
        <a:lstStyle/>
        <a:p>
          <a:r>
            <a:rPr lang="en-US" b="1" dirty="0" smtClean="0"/>
            <a:t>SEOC </a:t>
          </a:r>
        </a:p>
        <a:p>
          <a:r>
            <a:rPr lang="en-US" b="1" smtClean="0"/>
            <a:t>Activation</a:t>
          </a:r>
          <a:endParaRPr lang="en-US" b="1" dirty="0" smtClean="0"/>
        </a:p>
      </dgm:t>
    </dgm:pt>
    <dgm:pt modelId="{A49FEE5A-2E58-44AD-9735-67169AB79011}" type="parTrans" cxnId="{99059196-86D7-408B-9A46-279CC30E7095}">
      <dgm:prSet/>
      <dgm:spPr/>
      <dgm:t>
        <a:bodyPr/>
        <a:lstStyle/>
        <a:p>
          <a:endParaRPr lang="en-US"/>
        </a:p>
      </dgm:t>
    </dgm:pt>
    <dgm:pt modelId="{B19406AB-A826-4134-AFEF-AF9ABE37AE69}" type="sibTrans" cxnId="{99059196-86D7-408B-9A46-279CC30E7095}">
      <dgm:prSet/>
      <dgm:spPr/>
      <dgm:t>
        <a:bodyPr/>
        <a:lstStyle/>
        <a:p>
          <a:endParaRPr lang="en-US"/>
        </a:p>
      </dgm:t>
    </dgm:pt>
    <dgm:pt modelId="{63733D71-9BB0-4CB1-8C5C-62E7675C09B7}">
      <dgm:prSet/>
      <dgm:spPr>
        <a:solidFill>
          <a:schemeClr val="accent1"/>
        </a:solidFill>
      </dgm:spPr>
      <dgm:t>
        <a:bodyPr/>
        <a:lstStyle/>
        <a:p>
          <a:r>
            <a:rPr lang="en-US" b="1" dirty="0" smtClean="0"/>
            <a:t>ESFs</a:t>
          </a:r>
        </a:p>
      </dgm:t>
    </dgm:pt>
    <dgm:pt modelId="{D47B11D2-749F-415E-9D01-AEE28AE36B32}" type="parTrans" cxnId="{7A33781E-E4D9-475F-AB15-9E8D11E7251E}">
      <dgm:prSet/>
      <dgm:spPr/>
      <dgm:t>
        <a:bodyPr/>
        <a:lstStyle/>
        <a:p>
          <a:endParaRPr lang="en-US"/>
        </a:p>
      </dgm:t>
    </dgm:pt>
    <dgm:pt modelId="{79C59700-665D-4614-9EA8-3E81C2EB2F1C}" type="sibTrans" cxnId="{7A33781E-E4D9-475F-AB15-9E8D11E7251E}">
      <dgm:prSet/>
      <dgm:spPr/>
      <dgm:t>
        <a:bodyPr/>
        <a:lstStyle/>
        <a:p>
          <a:endParaRPr lang="en-US"/>
        </a:p>
      </dgm:t>
    </dgm:pt>
    <dgm:pt modelId="{2D5D48ED-286D-420A-934F-19C41A3E8F0E}" type="pres">
      <dgm:prSet presAssocID="{274688BC-ABD1-42AA-8D5D-4C0064FADD02}" presName="Name0" presStyleCnt="0">
        <dgm:presLayoutVars>
          <dgm:chPref val="1"/>
          <dgm:dir/>
          <dgm:animOne val="branch"/>
          <dgm:animLvl val="lvl"/>
          <dgm:resizeHandles val="exact"/>
        </dgm:presLayoutVars>
      </dgm:prSet>
      <dgm:spPr/>
      <dgm:t>
        <a:bodyPr/>
        <a:lstStyle/>
        <a:p>
          <a:endParaRPr lang="en-US"/>
        </a:p>
      </dgm:t>
    </dgm:pt>
    <dgm:pt modelId="{EA266D74-BA18-416F-AA2B-2C771506A6D8}" type="pres">
      <dgm:prSet presAssocID="{5A18082A-E222-4602-8843-D3E784F391DC}" presName="root1" presStyleCnt="0"/>
      <dgm:spPr/>
    </dgm:pt>
    <dgm:pt modelId="{61070BA3-2B38-4547-BCA5-370BD9970BE5}" type="pres">
      <dgm:prSet presAssocID="{5A18082A-E222-4602-8843-D3E784F391DC}" presName="LevelOneTextNode" presStyleLbl="node0" presStyleIdx="0" presStyleCnt="1">
        <dgm:presLayoutVars>
          <dgm:chPref val="3"/>
        </dgm:presLayoutVars>
      </dgm:prSet>
      <dgm:spPr/>
      <dgm:t>
        <a:bodyPr/>
        <a:lstStyle/>
        <a:p>
          <a:endParaRPr lang="en-US"/>
        </a:p>
      </dgm:t>
    </dgm:pt>
    <dgm:pt modelId="{40316E48-A3DF-47AE-91FF-89B4A0C4361A}" type="pres">
      <dgm:prSet presAssocID="{5A18082A-E222-4602-8843-D3E784F391DC}" presName="level2hierChild" presStyleCnt="0"/>
      <dgm:spPr/>
    </dgm:pt>
    <dgm:pt modelId="{2B2D24A4-BFAE-4C26-9DA3-B4C81B5EFF6E}" type="pres">
      <dgm:prSet presAssocID="{34CA88BB-634C-4E2A-B1B7-C02AEB542E02}" presName="conn2-1" presStyleLbl="parChTrans1D2" presStyleIdx="0" presStyleCnt="4"/>
      <dgm:spPr/>
      <dgm:t>
        <a:bodyPr/>
        <a:lstStyle/>
        <a:p>
          <a:endParaRPr lang="en-US"/>
        </a:p>
      </dgm:t>
    </dgm:pt>
    <dgm:pt modelId="{55755E44-A143-45B1-A049-539F2BA8DD1F}" type="pres">
      <dgm:prSet presAssocID="{34CA88BB-634C-4E2A-B1B7-C02AEB542E02}" presName="connTx" presStyleLbl="parChTrans1D2" presStyleIdx="0" presStyleCnt="4"/>
      <dgm:spPr/>
      <dgm:t>
        <a:bodyPr/>
        <a:lstStyle/>
        <a:p>
          <a:endParaRPr lang="en-US"/>
        </a:p>
      </dgm:t>
    </dgm:pt>
    <dgm:pt modelId="{EE5AD70B-1E27-4381-955C-8F6581D4E79E}" type="pres">
      <dgm:prSet presAssocID="{D845F9FD-A890-49F3-B72E-99BDAE0798EB}" presName="root2" presStyleCnt="0"/>
      <dgm:spPr/>
    </dgm:pt>
    <dgm:pt modelId="{80FC40A5-D7C4-4DB6-9AE9-9FE76765C8D8}" type="pres">
      <dgm:prSet presAssocID="{D845F9FD-A890-49F3-B72E-99BDAE0798EB}" presName="LevelTwoTextNode" presStyleLbl="node2" presStyleIdx="0" presStyleCnt="4">
        <dgm:presLayoutVars>
          <dgm:chPref val="3"/>
        </dgm:presLayoutVars>
      </dgm:prSet>
      <dgm:spPr/>
      <dgm:t>
        <a:bodyPr/>
        <a:lstStyle/>
        <a:p>
          <a:endParaRPr lang="en-US"/>
        </a:p>
      </dgm:t>
    </dgm:pt>
    <dgm:pt modelId="{1B9A1B76-F1DC-4D8E-8044-D838D5165D16}" type="pres">
      <dgm:prSet presAssocID="{D845F9FD-A890-49F3-B72E-99BDAE0798EB}" presName="level3hierChild" presStyleCnt="0"/>
      <dgm:spPr/>
    </dgm:pt>
    <dgm:pt modelId="{BDC5F1C1-E8FB-4B79-A1F0-02E2FF978458}" type="pres">
      <dgm:prSet presAssocID="{4500902B-52BC-4E5C-A661-D01CF1179FA2}" presName="conn2-1" presStyleLbl="parChTrans1D2" presStyleIdx="1" presStyleCnt="4"/>
      <dgm:spPr/>
      <dgm:t>
        <a:bodyPr/>
        <a:lstStyle/>
        <a:p>
          <a:endParaRPr lang="en-US"/>
        </a:p>
      </dgm:t>
    </dgm:pt>
    <dgm:pt modelId="{875367BB-8BC4-4384-AC0F-755801220604}" type="pres">
      <dgm:prSet presAssocID="{4500902B-52BC-4E5C-A661-D01CF1179FA2}" presName="connTx" presStyleLbl="parChTrans1D2" presStyleIdx="1" presStyleCnt="4"/>
      <dgm:spPr/>
      <dgm:t>
        <a:bodyPr/>
        <a:lstStyle/>
        <a:p>
          <a:endParaRPr lang="en-US"/>
        </a:p>
      </dgm:t>
    </dgm:pt>
    <dgm:pt modelId="{D8D80C58-04AC-4479-B55B-EFD4B9EAEA8A}" type="pres">
      <dgm:prSet presAssocID="{FDF37883-5BA2-4328-9E78-9911284F2DB1}" presName="root2" presStyleCnt="0"/>
      <dgm:spPr/>
    </dgm:pt>
    <dgm:pt modelId="{F0396A08-1968-4B72-8BA6-9A54A8364EB4}" type="pres">
      <dgm:prSet presAssocID="{FDF37883-5BA2-4328-9E78-9911284F2DB1}" presName="LevelTwoTextNode" presStyleLbl="node2" presStyleIdx="1" presStyleCnt="4">
        <dgm:presLayoutVars>
          <dgm:chPref val="3"/>
        </dgm:presLayoutVars>
      </dgm:prSet>
      <dgm:spPr/>
      <dgm:t>
        <a:bodyPr/>
        <a:lstStyle/>
        <a:p>
          <a:endParaRPr lang="en-US"/>
        </a:p>
      </dgm:t>
    </dgm:pt>
    <dgm:pt modelId="{D04EB650-A2F1-4355-8AD1-10E436C61648}" type="pres">
      <dgm:prSet presAssocID="{FDF37883-5BA2-4328-9E78-9911284F2DB1}" presName="level3hierChild" presStyleCnt="0"/>
      <dgm:spPr/>
    </dgm:pt>
    <dgm:pt modelId="{83BE77A6-5208-4FFD-ABB7-1415D00162C6}" type="pres">
      <dgm:prSet presAssocID="{A49FEE5A-2E58-44AD-9735-67169AB79011}" presName="conn2-1" presStyleLbl="parChTrans1D2" presStyleIdx="2" presStyleCnt="4"/>
      <dgm:spPr/>
      <dgm:t>
        <a:bodyPr/>
        <a:lstStyle/>
        <a:p>
          <a:endParaRPr lang="en-US"/>
        </a:p>
      </dgm:t>
    </dgm:pt>
    <dgm:pt modelId="{9E60FA31-9A5A-4F67-9833-3E7D4A940E50}" type="pres">
      <dgm:prSet presAssocID="{A49FEE5A-2E58-44AD-9735-67169AB79011}" presName="connTx" presStyleLbl="parChTrans1D2" presStyleIdx="2" presStyleCnt="4"/>
      <dgm:spPr/>
      <dgm:t>
        <a:bodyPr/>
        <a:lstStyle/>
        <a:p>
          <a:endParaRPr lang="en-US"/>
        </a:p>
      </dgm:t>
    </dgm:pt>
    <dgm:pt modelId="{D0278A1A-BE67-4CD1-88E3-F1A691A25F5B}" type="pres">
      <dgm:prSet presAssocID="{9170D0D3-B301-4720-8687-F5373A3A3F53}" presName="root2" presStyleCnt="0"/>
      <dgm:spPr/>
    </dgm:pt>
    <dgm:pt modelId="{CB29FBD9-D125-4799-8E45-40DC41992DA2}" type="pres">
      <dgm:prSet presAssocID="{9170D0D3-B301-4720-8687-F5373A3A3F53}" presName="LevelTwoTextNode" presStyleLbl="node2" presStyleIdx="2" presStyleCnt="4">
        <dgm:presLayoutVars>
          <dgm:chPref val="3"/>
        </dgm:presLayoutVars>
      </dgm:prSet>
      <dgm:spPr/>
      <dgm:t>
        <a:bodyPr/>
        <a:lstStyle/>
        <a:p>
          <a:endParaRPr lang="en-US"/>
        </a:p>
      </dgm:t>
    </dgm:pt>
    <dgm:pt modelId="{76E461AA-2AB6-43D8-9919-4E2EFF61107F}" type="pres">
      <dgm:prSet presAssocID="{9170D0D3-B301-4720-8687-F5373A3A3F53}" presName="level3hierChild" presStyleCnt="0"/>
      <dgm:spPr/>
    </dgm:pt>
    <dgm:pt modelId="{2A56AC45-83C1-4AE1-B6CB-BCDDA84E97F3}" type="pres">
      <dgm:prSet presAssocID="{D47B11D2-749F-415E-9D01-AEE28AE36B32}" presName="conn2-1" presStyleLbl="parChTrans1D2" presStyleIdx="3" presStyleCnt="4"/>
      <dgm:spPr/>
      <dgm:t>
        <a:bodyPr/>
        <a:lstStyle/>
        <a:p>
          <a:endParaRPr lang="en-US"/>
        </a:p>
      </dgm:t>
    </dgm:pt>
    <dgm:pt modelId="{173EC7D4-CC54-48DF-B632-9978A9AFA7AF}" type="pres">
      <dgm:prSet presAssocID="{D47B11D2-749F-415E-9D01-AEE28AE36B32}" presName="connTx" presStyleLbl="parChTrans1D2" presStyleIdx="3" presStyleCnt="4"/>
      <dgm:spPr/>
      <dgm:t>
        <a:bodyPr/>
        <a:lstStyle/>
        <a:p>
          <a:endParaRPr lang="en-US"/>
        </a:p>
      </dgm:t>
    </dgm:pt>
    <dgm:pt modelId="{3E10C58C-5EFE-4BCE-9EB2-F0A068D5D177}" type="pres">
      <dgm:prSet presAssocID="{63733D71-9BB0-4CB1-8C5C-62E7675C09B7}" presName="root2" presStyleCnt="0"/>
      <dgm:spPr/>
    </dgm:pt>
    <dgm:pt modelId="{B75D63AD-2005-4449-AC9E-0754D0ADF973}" type="pres">
      <dgm:prSet presAssocID="{63733D71-9BB0-4CB1-8C5C-62E7675C09B7}" presName="LevelTwoTextNode" presStyleLbl="node2" presStyleIdx="3" presStyleCnt="4">
        <dgm:presLayoutVars>
          <dgm:chPref val="3"/>
        </dgm:presLayoutVars>
      </dgm:prSet>
      <dgm:spPr/>
      <dgm:t>
        <a:bodyPr/>
        <a:lstStyle/>
        <a:p>
          <a:endParaRPr lang="en-US"/>
        </a:p>
      </dgm:t>
    </dgm:pt>
    <dgm:pt modelId="{134C43C9-8083-407A-AFD8-352EA4F84B0E}" type="pres">
      <dgm:prSet presAssocID="{63733D71-9BB0-4CB1-8C5C-62E7675C09B7}" presName="level3hierChild" presStyleCnt="0"/>
      <dgm:spPr/>
    </dgm:pt>
  </dgm:ptLst>
  <dgm:cxnLst>
    <dgm:cxn modelId="{4633399D-99A1-433C-9564-F5A8960D4593}" srcId="{5A18082A-E222-4602-8843-D3E784F391DC}" destId="{FDF37883-5BA2-4328-9E78-9911284F2DB1}" srcOrd="1" destOrd="0" parTransId="{4500902B-52BC-4E5C-A661-D01CF1179FA2}" sibTransId="{33DC83E9-AD38-4167-9A1B-B7BC278FC91B}"/>
    <dgm:cxn modelId="{E8DEA93D-1F74-439C-B0D6-B80120E15761}" type="presOf" srcId="{9170D0D3-B301-4720-8687-F5373A3A3F53}" destId="{CB29FBD9-D125-4799-8E45-40DC41992DA2}" srcOrd="0" destOrd="0" presId="urn:microsoft.com/office/officeart/2008/layout/HorizontalMultiLevelHierarchy"/>
    <dgm:cxn modelId="{99059196-86D7-408B-9A46-279CC30E7095}" srcId="{5A18082A-E222-4602-8843-D3E784F391DC}" destId="{9170D0D3-B301-4720-8687-F5373A3A3F53}" srcOrd="2" destOrd="0" parTransId="{A49FEE5A-2E58-44AD-9735-67169AB79011}" sibTransId="{B19406AB-A826-4134-AFEF-AF9ABE37AE69}"/>
    <dgm:cxn modelId="{28FC27E7-0251-4D76-AFCD-FD7440DE37C6}" type="presOf" srcId="{4500902B-52BC-4E5C-A661-D01CF1179FA2}" destId="{875367BB-8BC4-4384-AC0F-755801220604}" srcOrd="1" destOrd="0" presId="urn:microsoft.com/office/officeart/2008/layout/HorizontalMultiLevelHierarchy"/>
    <dgm:cxn modelId="{A1673F9D-2AD7-4D8D-B3C4-51CB01F1CD9E}" srcId="{274688BC-ABD1-42AA-8D5D-4C0064FADD02}" destId="{5A18082A-E222-4602-8843-D3E784F391DC}" srcOrd="0" destOrd="0" parTransId="{F7344438-8CAD-4008-9062-0C74CEB6900F}" sibTransId="{9982EF4C-97B7-4F24-A1DA-26F119259A88}"/>
    <dgm:cxn modelId="{DCD807E4-7BA7-46AE-B7AC-06D5BCFDE16C}" type="presOf" srcId="{D47B11D2-749F-415E-9D01-AEE28AE36B32}" destId="{2A56AC45-83C1-4AE1-B6CB-BCDDA84E97F3}" srcOrd="0" destOrd="0" presId="urn:microsoft.com/office/officeart/2008/layout/HorizontalMultiLevelHierarchy"/>
    <dgm:cxn modelId="{78C0FE17-C5D4-41EF-97EF-B2F352CFA31A}" type="presOf" srcId="{5A18082A-E222-4602-8843-D3E784F391DC}" destId="{61070BA3-2B38-4547-BCA5-370BD9970BE5}" srcOrd="0" destOrd="0" presId="urn:microsoft.com/office/officeart/2008/layout/HorizontalMultiLevelHierarchy"/>
    <dgm:cxn modelId="{09AE1D91-97DF-41B5-95AD-F71B33EEE220}" type="presOf" srcId="{D47B11D2-749F-415E-9D01-AEE28AE36B32}" destId="{173EC7D4-CC54-48DF-B632-9978A9AFA7AF}" srcOrd="1" destOrd="0" presId="urn:microsoft.com/office/officeart/2008/layout/HorizontalMultiLevelHierarchy"/>
    <dgm:cxn modelId="{42F7C385-6790-410A-A5B5-03E824499136}" type="presOf" srcId="{A49FEE5A-2E58-44AD-9735-67169AB79011}" destId="{9E60FA31-9A5A-4F67-9833-3E7D4A940E50}" srcOrd="1" destOrd="0" presId="urn:microsoft.com/office/officeart/2008/layout/HorizontalMultiLevelHierarchy"/>
    <dgm:cxn modelId="{545AE295-3C29-4D17-98D2-166CC16A52F1}" type="presOf" srcId="{34CA88BB-634C-4E2A-B1B7-C02AEB542E02}" destId="{2B2D24A4-BFAE-4C26-9DA3-B4C81B5EFF6E}" srcOrd="0" destOrd="0" presId="urn:microsoft.com/office/officeart/2008/layout/HorizontalMultiLevelHierarchy"/>
    <dgm:cxn modelId="{E84BF376-B478-45A7-B467-8E82FBB815FC}" type="presOf" srcId="{D845F9FD-A890-49F3-B72E-99BDAE0798EB}" destId="{80FC40A5-D7C4-4DB6-9AE9-9FE76765C8D8}" srcOrd="0" destOrd="0" presId="urn:microsoft.com/office/officeart/2008/layout/HorizontalMultiLevelHierarchy"/>
    <dgm:cxn modelId="{06944912-CF10-4A3B-B359-48FF283B771C}" type="presOf" srcId="{A49FEE5A-2E58-44AD-9735-67169AB79011}" destId="{83BE77A6-5208-4FFD-ABB7-1415D00162C6}" srcOrd="0" destOrd="0" presId="urn:microsoft.com/office/officeart/2008/layout/HorizontalMultiLevelHierarchy"/>
    <dgm:cxn modelId="{7831B587-F676-4791-A261-DDAD79E7F257}" type="presOf" srcId="{FDF37883-5BA2-4328-9E78-9911284F2DB1}" destId="{F0396A08-1968-4B72-8BA6-9A54A8364EB4}" srcOrd="0" destOrd="0" presId="urn:microsoft.com/office/officeart/2008/layout/HorizontalMultiLevelHierarchy"/>
    <dgm:cxn modelId="{B63B94C9-FD7B-4491-8983-7A6DEDE73227}" type="presOf" srcId="{4500902B-52BC-4E5C-A661-D01CF1179FA2}" destId="{BDC5F1C1-E8FB-4B79-A1F0-02E2FF978458}" srcOrd="0" destOrd="0" presId="urn:microsoft.com/office/officeart/2008/layout/HorizontalMultiLevelHierarchy"/>
    <dgm:cxn modelId="{A7EF502F-485C-44A5-B203-87FC5D095B79}" srcId="{5A18082A-E222-4602-8843-D3E784F391DC}" destId="{D845F9FD-A890-49F3-B72E-99BDAE0798EB}" srcOrd="0" destOrd="0" parTransId="{34CA88BB-634C-4E2A-B1B7-C02AEB542E02}" sibTransId="{4236BF8B-E39C-492B-B52D-576A853A858C}"/>
    <dgm:cxn modelId="{EF206477-F4C7-42A0-A552-092A8B6B1C27}" type="presOf" srcId="{274688BC-ABD1-42AA-8D5D-4C0064FADD02}" destId="{2D5D48ED-286D-420A-934F-19C41A3E8F0E}" srcOrd="0" destOrd="0" presId="urn:microsoft.com/office/officeart/2008/layout/HorizontalMultiLevelHierarchy"/>
    <dgm:cxn modelId="{3755171D-6484-428B-9A3D-F9D4BE24E484}" type="presOf" srcId="{63733D71-9BB0-4CB1-8C5C-62E7675C09B7}" destId="{B75D63AD-2005-4449-AC9E-0754D0ADF973}" srcOrd="0" destOrd="0" presId="urn:microsoft.com/office/officeart/2008/layout/HorizontalMultiLevelHierarchy"/>
    <dgm:cxn modelId="{7A33781E-E4D9-475F-AB15-9E8D11E7251E}" srcId="{5A18082A-E222-4602-8843-D3E784F391DC}" destId="{63733D71-9BB0-4CB1-8C5C-62E7675C09B7}" srcOrd="3" destOrd="0" parTransId="{D47B11D2-749F-415E-9D01-AEE28AE36B32}" sibTransId="{79C59700-665D-4614-9EA8-3E81C2EB2F1C}"/>
    <dgm:cxn modelId="{F069BE1C-D4DF-41BE-B91B-657AFDF8287C}" type="presOf" srcId="{34CA88BB-634C-4E2A-B1B7-C02AEB542E02}" destId="{55755E44-A143-45B1-A049-539F2BA8DD1F}" srcOrd="1" destOrd="0" presId="urn:microsoft.com/office/officeart/2008/layout/HorizontalMultiLevelHierarchy"/>
    <dgm:cxn modelId="{90B223B6-6ADA-4FDB-9B57-F23991D024DD}" type="presParOf" srcId="{2D5D48ED-286D-420A-934F-19C41A3E8F0E}" destId="{EA266D74-BA18-416F-AA2B-2C771506A6D8}" srcOrd="0" destOrd="0" presId="urn:microsoft.com/office/officeart/2008/layout/HorizontalMultiLevelHierarchy"/>
    <dgm:cxn modelId="{10D891F0-A364-4E93-BF6F-4DE4E9CF9F28}" type="presParOf" srcId="{EA266D74-BA18-416F-AA2B-2C771506A6D8}" destId="{61070BA3-2B38-4547-BCA5-370BD9970BE5}" srcOrd="0" destOrd="0" presId="urn:microsoft.com/office/officeart/2008/layout/HorizontalMultiLevelHierarchy"/>
    <dgm:cxn modelId="{8B62483B-2E54-4AD3-84A3-0AED6E8143CB}" type="presParOf" srcId="{EA266D74-BA18-416F-AA2B-2C771506A6D8}" destId="{40316E48-A3DF-47AE-91FF-89B4A0C4361A}" srcOrd="1" destOrd="0" presId="urn:microsoft.com/office/officeart/2008/layout/HorizontalMultiLevelHierarchy"/>
    <dgm:cxn modelId="{D394F3A9-6B50-4755-AB0D-94BB0880147A}" type="presParOf" srcId="{40316E48-A3DF-47AE-91FF-89B4A0C4361A}" destId="{2B2D24A4-BFAE-4C26-9DA3-B4C81B5EFF6E}" srcOrd="0" destOrd="0" presId="urn:microsoft.com/office/officeart/2008/layout/HorizontalMultiLevelHierarchy"/>
    <dgm:cxn modelId="{4437BB7F-ACFD-432B-9F83-86CDDC285E76}" type="presParOf" srcId="{2B2D24A4-BFAE-4C26-9DA3-B4C81B5EFF6E}" destId="{55755E44-A143-45B1-A049-539F2BA8DD1F}" srcOrd="0" destOrd="0" presId="urn:microsoft.com/office/officeart/2008/layout/HorizontalMultiLevelHierarchy"/>
    <dgm:cxn modelId="{76E67213-CF39-4A35-ADE6-E2560F3CCA88}" type="presParOf" srcId="{40316E48-A3DF-47AE-91FF-89B4A0C4361A}" destId="{EE5AD70B-1E27-4381-955C-8F6581D4E79E}" srcOrd="1" destOrd="0" presId="urn:microsoft.com/office/officeart/2008/layout/HorizontalMultiLevelHierarchy"/>
    <dgm:cxn modelId="{AAB7B83D-BB43-419F-AF17-DEF1A34CF24B}" type="presParOf" srcId="{EE5AD70B-1E27-4381-955C-8F6581D4E79E}" destId="{80FC40A5-D7C4-4DB6-9AE9-9FE76765C8D8}" srcOrd="0" destOrd="0" presId="urn:microsoft.com/office/officeart/2008/layout/HorizontalMultiLevelHierarchy"/>
    <dgm:cxn modelId="{3CE7EB50-F70D-41ED-A360-3A1BD21AF9C5}" type="presParOf" srcId="{EE5AD70B-1E27-4381-955C-8F6581D4E79E}" destId="{1B9A1B76-F1DC-4D8E-8044-D838D5165D16}" srcOrd="1" destOrd="0" presId="urn:microsoft.com/office/officeart/2008/layout/HorizontalMultiLevelHierarchy"/>
    <dgm:cxn modelId="{57CFDBEF-A9F6-4CF6-9799-BF4EDC3E8017}" type="presParOf" srcId="{40316E48-A3DF-47AE-91FF-89B4A0C4361A}" destId="{BDC5F1C1-E8FB-4B79-A1F0-02E2FF978458}" srcOrd="2" destOrd="0" presId="urn:microsoft.com/office/officeart/2008/layout/HorizontalMultiLevelHierarchy"/>
    <dgm:cxn modelId="{08FDF45F-5221-44E4-881B-FEB467C883F4}" type="presParOf" srcId="{BDC5F1C1-E8FB-4B79-A1F0-02E2FF978458}" destId="{875367BB-8BC4-4384-AC0F-755801220604}" srcOrd="0" destOrd="0" presId="urn:microsoft.com/office/officeart/2008/layout/HorizontalMultiLevelHierarchy"/>
    <dgm:cxn modelId="{1BD7171E-51C8-4DD8-9DED-61730F11CCE5}" type="presParOf" srcId="{40316E48-A3DF-47AE-91FF-89B4A0C4361A}" destId="{D8D80C58-04AC-4479-B55B-EFD4B9EAEA8A}" srcOrd="3" destOrd="0" presId="urn:microsoft.com/office/officeart/2008/layout/HorizontalMultiLevelHierarchy"/>
    <dgm:cxn modelId="{FA8327F2-5F74-47CC-9C4F-97E8748763A2}" type="presParOf" srcId="{D8D80C58-04AC-4479-B55B-EFD4B9EAEA8A}" destId="{F0396A08-1968-4B72-8BA6-9A54A8364EB4}" srcOrd="0" destOrd="0" presId="urn:microsoft.com/office/officeart/2008/layout/HorizontalMultiLevelHierarchy"/>
    <dgm:cxn modelId="{4602D1C7-B0C4-4039-991B-F217714B772C}" type="presParOf" srcId="{D8D80C58-04AC-4479-B55B-EFD4B9EAEA8A}" destId="{D04EB650-A2F1-4355-8AD1-10E436C61648}" srcOrd="1" destOrd="0" presId="urn:microsoft.com/office/officeart/2008/layout/HorizontalMultiLevelHierarchy"/>
    <dgm:cxn modelId="{9CE8AA8A-941F-40A7-9EFD-CF66415C958B}" type="presParOf" srcId="{40316E48-A3DF-47AE-91FF-89B4A0C4361A}" destId="{83BE77A6-5208-4FFD-ABB7-1415D00162C6}" srcOrd="4" destOrd="0" presId="urn:microsoft.com/office/officeart/2008/layout/HorizontalMultiLevelHierarchy"/>
    <dgm:cxn modelId="{3D4AE016-4328-48ED-B52E-DFF1EB5ED5D1}" type="presParOf" srcId="{83BE77A6-5208-4FFD-ABB7-1415D00162C6}" destId="{9E60FA31-9A5A-4F67-9833-3E7D4A940E50}" srcOrd="0" destOrd="0" presId="urn:microsoft.com/office/officeart/2008/layout/HorizontalMultiLevelHierarchy"/>
    <dgm:cxn modelId="{DAAB08F6-5749-4E4D-B7B5-FAF443310334}" type="presParOf" srcId="{40316E48-A3DF-47AE-91FF-89B4A0C4361A}" destId="{D0278A1A-BE67-4CD1-88E3-F1A691A25F5B}" srcOrd="5" destOrd="0" presId="urn:microsoft.com/office/officeart/2008/layout/HorizontalMultiLevelHierarchy"/>
    <dgm:cxn modelId="{325E524E-9633-482D-A6FE-43F2C3439AC7}" type="presParOf" srcId="{D0278A1A-BE67-4CD1-88E3-F1A691A25F5B}" destId="{CB29FBD9-D125-4799-8E45-40DC41992DA2}" srcOrd="0" destOrd="0" presId="urn:microsoft.com/office/officeart/2008/layout/HorizontalMultiLevelHierarchy"/>
    <dgm:cxn modelId="{16106627-B5ED-4062-A37A-777622513CBE}" type="presParOf" srcId="{D0278A1A-BE67-4CD1-88E3-F1A691A25F5B}" destId="{76E461AA-2AB6-43D8-9919-4E2EFF61107F}" srcOrd="1" destOrd="0" presId="urn:microsoft.com/office/officeart/2008/layout/HorizontalMultiLevelHierarchy"/>
    <dgm:cxn modelId="{FA3CAA6C-3408-4E7D-BB18-20126066DA10}" type="presParOf" srcId="{40316E48-A3DF-47AE-91FF-89B4A0C4361A}" destId="{2A56AC45-83C1-4AE1-B6CB-BCDDA84E97F3}" srcOrd="6" destOrd="0" presId="urn:microsoft.com/office/officeart/2008/layout/HorizontalMultiLevelHierarchy"/>
    <dgm:cxn modelId="{0739280A-1681-41D6-A3F7-017BBBA30AE9}" type="presParOf" srcId="{2A56AC45-83C1-4AE1-B6CB-BCDDA84E97F3}" destId="{173EC7D4-CC54-48DF-B632-9978A9AFA7AF}" srcOrd="0" destOrd="0" presId="urn:microsoft.com/office/officeart/2008/layout/HorizontalMultiLevelHierarchy"/>
    <dgm:cxn modelId="{693FBBE1-53D4-4166-BDD5-A51657606ACD}" type="presParOf" srcId="{40316E48-A3DF-47AE-91FF-89B4A0C4361A}" destId="{3E10C58C-5EFE-4BCE-9EB2-F0A068D5D177}" srcOrd="7" destOrd="0" presId="urn:microsoft.com/office/officeart/2008/layout/HorizontalMultiLevelHierarchy"/>
    <dgm:cxn modelId="{A5489CD7-9E65-4D71-8F55-22970D5FA4EA}" type="presParOf" srcId="{3E10C58C-5EFE-4BCE-9EB2-F0A068D5D177}" destId="{B75D63AD-2005-4449-AC9E-0754D0ADF973}" srcOrd="0" destOrd="0" presId="urn:microsoft.com/office/officeart/2008/layout/HorizontalMultiLevelHierarchy"/>
    <dgm:cxn modelId="{E6786CC5-7297-4D33-A741-34D11A3F42D8}" type="presParOf" srcId="{3E10C58C-5EFE-4BCE-9EB2-F0A068D5D177}" destId="{134C43C9-8083-407A-AFD8-352EA4F84B0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52DD4-D4B0-4570-824E-56BFFC5E0DDC}">
      <dsp:nvSpPr>
        <dsp:cNvPr id="0" name=""/>
        <dsp:cNvSpPr/>
      </dsp:nvSpPr>
      <dsp:spPr>
        <a:xfrm>
          <a:off x="640079" y="0"/>
          <a:ext cx="7254240" cy="5689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02CBE-F4AA-46BE-8083-E391409DD364}">
      <dsp:nvSpPr>
        <dsp:cNvPr id="0" name=""/>
        <dsp:cNvSpPr/>
      </dsp:nvSpPr>
      <dsp:spPr>
        <a:xfrm>
          <a:off x="4133" y="1706880"/>
          <a:ext cx="2039802" cy="2275840"/>
        </a:xfrm>
        <a:prstGeom prst="roundRect">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MEPP Overview</a:t>
          </a:r>
          <a:endParaRPr lang="en-US" sz="2600" b="1" kern="1200" dirty="0"/>
        </a:p>
      </dsp:txBody>
      <dsp:txXfrm>
        <a:off x="103708" y="1806455"/>
        <a:ext cx="1840652" cy="2076690"/>
      </dsp:txXfrm>
    </dsp:sp>
    <dsp:sp modelId="{3134C9EE-B943-4731-B40A-2A07D3697F94}">
      <dsp:nvSpPr>
        <dsp:cNvPr id="0" name=""/>
        <dsp:cNvSpPr/>
      </dsp:nvSpPr>
      <dsp:spPr>
        <a:xfrm>
          <a:off x="2166243" y="1706880"/>
          <a:ext cx="2039802" cy="2275840"/>
        </a:xfrm>
        <a:prstGeom prst="roundRect">
          <a:avLst/>
        </a:prstGeom>
        <a:solidFill>
          <a:schemeClr val="accent1">
            <a:shade val="80000"/>
            <a:hueOff val="0"/>
            <a:satOff val="0"/>
            <a:lumOff val="1129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SROP</a:t>
          </a:r>
        </a:p>
      </dsp:txBody>
      <dsp:txXfrm>
        <a:off x="2265818" y="1806455"/>
        <a:ext cx="1840652" cy="2076690"/>
      </dsp:txXfrm>
    </dsp:sp>
    <dsp:sp modelId="{421EBDC1-8050-471F-A68F-717F5D016BBB}">
      <dsp:nvSpPr>
        <dsp:cNvPr id="0" name=""/>
        <dsp:cNvSpPr/>
      </dsp:nvSpPr>
      <dsp:spPr>
        <a:xfrm>
          <a:off x="4328353" y="1706880"/>
          <a:ext cx="2039802" cy="2275840"/>
        </a:xfrm>
        <a:prstGeom prst="roundRect">
          <a:avLst/>
        </a:prstGeom>
        <a:solidFill>
          <a:schemeClr val="accent1">
            <a:shade val="80000"/>
            <a:hueOff val="0"/>
            <a:satOff val="0"/>
            <a:lumOff val="2258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SEOC Activation</a:t>
          </a:r>
        </a:p>
      </dsp:txBody>
      <dsp:txXfrm>
        <a:off x="4427928" y="1806455"/>
        <a:ext cx="1840652" cy="2076690"/>
      </dsp:txXfrm>
    </dsp:sp>
    <dsp:sp modelId="{873E7024-9D85-46B6-8C5F-E4127741FCA1}">
      <dsp:nvSpPr>
        <dsp:cNvPr id="0" name=""/>
        <dsp:cNvSpPr/>
      </dsp:nvSpPr>
      <dsp:spPr>
        <a:xfrm>
          <a:off x="6490463" y="1706880"/>
          <a:ext cx="2039802" cy="2275840"/>
        </a:xfrm>
        <a:prstGeom prst="roundRect">
          <a:avLst/>
        </a:prstGeom>
        <a:solidFill>
          <a:schemeClr val="accent1">
            <a:shade val="80000"/>
            <a:hueOff val="0"/>
            <a:satOff val="0"/>
            <a:lumOff val="338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ESFs</a:t>
          </a:r>
        </a:p>
      </dsp:txBody>
      <dsp:txXfrm>
        <a:off x="6590038" y="1806455"/>
        <a:ext cx="1840652" cy="2076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1D45D-D0B5-4B25-9F78-AB7B5D848BEA}">
      <dsp:nvSpPr>
        <dsp:cNvPr id="0" name=""/>
        <dsp:cNvSpPr/>
      </dsp:nvSpPr>
      <dsp:spPr>
        <a:xfrm>
          <a:off x="2764014" y="2933699"/>
          <a:ext cx="731312" cy="2090261"/>
        </a:xfrm>
        <a:custGeom>
          <a:avLst/>
          <a:gdLst/>
          <a:ahLst/>
          <a:cxnLst/>
          <a:rect l="0" t="0" r="0" b="0"/>
          <a:pathLst>
            <a:path>
              <a:moveTo>
                <a:pt x="0" y="0"/>
              </a:moveTo>
              <a:lnTo>
                <a:pt x="365656" y="0"/>
              </a:lnTo>
              <a:lnTo>
                <a:pt x="365656" y="2090261"/>
              </a:lnTo>
              <a:lnTo>
                <a:pt x="731312" y="209026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3074308" y="3923468"/>
        <a:ext cx="110725" cy="110725"/>
      </dsp:txXfrm>
    </dsp:sp>
    <dsp:sp modelId="{55B52A67-184D-45AA-913B-BDD4D4539606}">
      <dsp:nvSpPr>
        <dsp:cNvPr id="0" name=""/>
        <dsp:cNvSpPr/>
      </dsp:nvSpPr>
      <dsp:spPr>
        <a:xfrm>
          <a:off x="2764014" y="2933699"/>
          <a:ext cx="731312" cy="696753"/>
        </a:xfrm>
        <a:custGeom>
          <a:avLst/>
          <a:gdLst/>
          <a:ahLst/>
          <a:cxnLst/>
          <a:rect l="0" t="0" r="0" b="0"/>
          <a:pathLst>
            <a:path>
              <a:moveTo>
                <a:pt x="0" y="0"/>
              </a:moveTo>
              <a:lnTo>
                <a:pt x="365656" y="0"/>
              </a:lnTo>
              <a:lnTo>
                <a:pt x="365656" y="696753"/>
              </a:lnTo>
              <a:lnTo>
                <a:pt x="731312" y="69675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04418" y="3256824"/>
        <a:ext cx="50504" cy="50504"/>
      </dsp:txXfrm>
    </dsp:sp>
    <dsp:sp modelId="{FA5D0FFB-59E4-43F4-8EB2-91A18E25459D}">
      <dsp:nvSpPr>
        <dsp:cNvPr id="0" name=""/>
        <dsp:cNvSpPr/>
      </dsp:nvSpPr>
      <dsp:spPr>
        <a:xfrm>
          <a:off x="2764014" y="2236946"/>
          <a:ext cx="731312" cy="696753"/>
        </a:xfrm>
        <a:custGeom>
          <a:avLst/>
          <a:gdLst/>
          <a:ahLst/>
          <a:cxnLst/>
          <a:rect l="0" t="0" r="0" b="0"/>
          <a:pathLst>
            <a:path>
              <a:moveTo>
                <a:pt x="0" y="696753"/>
              </a:moveTo>
              <a:lnTo>
                <a:pt x="365656" y="696753"/>
              </a:lnTo>
              <a:lnTo>
                <a:pt x="365656" y="0"/>
              </a:lnTo>
              <a:lnTo>
                <a:pt x="731312"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04418" y="2560070"/>
        <a:ext cx="50504" cy="50504"/>
      </dsp:txXfrm>
    </dsp:sp>
    <dsp:sp modelId="{2B2D24A4-BFAE-4C26-9DA3-B4C81B5EFF6E}">
      <dsp:nvSpPr>
        <dsp:cNvPr id="0" name=""/>
        <dsp:cNvSpPr/>
      </dsp:nvSpPr>
      <dsp:spPr>
        <a:xfrm>
          <a:off x="2764014" y="843438"/>
          <a:ext cx="731312" cy="2090261"/>
        </a:xfrm>
        <a:custGeom>
          <a:avLst/>
          <a:gdLst/>
          <a:ahLst/>
          <a:cxnLst/>
          <a:rect l="0" t="0" r="0" b="0"/>
          <a:pathLst>
            <a:path>
              <a:moveTo>
                <a:pt x="0" y="2090261"/>
              </a:moveTo>
              <a:lnTo>
                <a:pt x="365656" y="2090261"/>
              </a:lnTo>
              <a:lnTo>
                <a:pt x="365656" y="0"/>
              </a:lnTo>
              <a:lnTo>
                <a:pt x="731312"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3074308" y="1833206"/>
        <a:ext cx="110725" cy="110725"/>
      </dsp:txXfrm>
    </dsp:sp>
    <dsp:sp modelId="{61070BA3-2B38-4547-BCA5-370BD9970BE5}">
      <dsp:nvSpPr>
        <dsp:cNvPr id="0" name=""/>
        <dsp:cNvSpPr/>
      </dsp:nvSpPr>
      <dsp:spPr>
        <a:xfrm rot="16200000">
          <a:off x="-727088" y="2376296"/>
          <a:ext cx="5867399" cy="111480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b="1" kern="1200" dirty="0" smtClean="0"/>
            <a:t>Webinar</a:t>
          </a:r>
          <a:endParaRPr lang="en-US" sz="5700" kern="1200" dirty="0"/>
        </a:p>
      </dsp:txBody>
      <dsp:txXfrm>
        <a:off x="-727088" y="2376296"/>
        <a:ext cx="5867399" cy="1114806"/>
      </dsp:txXfrm>
    </dsp:sp>
    <dsp:sp modelId="{80FC40A5-D7C4-4DB6-9AE9-9FE76765C8D8}">
      <dsp:nvSpPr>
        <dsp:cNvPr id="0" name=""/>
        <dsp:cNvSpPr/>
      </dsp:nvSpPr>
      <dsp:spPr>
        <a:xfrm>
          <a:off x="3495327" y="286035"/>
          <a:ext cx="3656563" cy="111480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MEPP Overview</a:t>
          </a:r>
          <a:endParaRPr lang="en-US" sz="2500" kern="1200" dirty="0"/>
        </a:p>
      </dsp:txBody>
      <dsp:txXfrm>
        <a:off x="3495327" y="286035"/>
        <a:ext cx="3656563" cy="1114806"/>
      </dsp:txXfrm>
    </dsp:sp>
    <dsp:sp modelId="{F96F237B-B8F2-4DB3-8871-5B9A1DE51D1D}">
      <dsp:nvSpPr>
        <dsp:cNvPr id="0" name=""/>
        <dsp:cNvSpPr/>
      </dsp:nvSpPr>
      <dsp:spPr>
        <a:xfrm>
          <a:off x="3495327" y="1679543"/>
          <a:ext cx="3656563" cy="1114806"/>
        </a:xfrm>
        <a:prstGeom prst="rect">
          <a:avLst/>
        </a:prstGeom>
        <a:solidFill>
          <a:schemeClr val="bg1">
            <a:lumMod val="6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SROP</a:t>
          </a:r>
        </a:p>
      </dsp:txBody>
      <dsp:txXfrm>
        <a:off x="3495327" y="1679543"/>
        <a:ext cx="3656563" cy="1114806"/>
      </dsp:txXfrm>
    </dsp:sp>
    <dsp:sp modelId="{B504008F-7D27-4C17-8CB2-1B56A158CEAC}">
      <dsp:nvSpPr>
        <dsp:cNvPr id="0" name=""/>
        <dsp:cNvSpPr/>
      </dsp:nvSpPr>
      <dsp:spPr>
        <a:xfrm>
          <a:off x="3495327" y="3073050"/>
          <a:ext cx="3656563" cy="1114806"/>
        </a:xfrm>
        <a:prstGeom prst="rect">
          <a:avLst/>
        </a:prstGeom>
        <a:solidFill>
          <a:schemeClr val="bg1">
            <a:lumMod val="6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SEOC </a:t>
          </a:r>
        </a:p>
        <a:p>
          <a:pPr lvl="0" algn="ctr" defTabSz="1111250">
            <a:lnSpc>
              <a:spcPct val="90000"/>
            </a:lnSpc>
            <a:spcBef>
              <a:spcPct val="0"/>
            </a:spcBef>
            <a:spcAft>
              <a:spcPct val="35000"/>
            </a:spcAft>
          </a:pPr>
          <a:r>
            <a:rPr lang="en-US" sz="2500" b="1" kern="1200" dirty="0" smtClean="0"/>
            <a:t>Activation</a:t>
          </a:r>
        </a:p>
      </dsp:txBody>
      <dsp:txXfrm>
        <a:off x="3495327" y="3073050"/>
        <a:ext cx="3656563" cy="1114806"/>
      </dsp:txXfrm>
    </dsp:sp>
    <dsp:sp modelId="{A8AD8FD0-4A9C-42C6-8E7E-C5B5E1CDDCF8}">
      <dsp:nvSpPr>
        <dsp:cNvPr id="0" name=""/>
        <dsp:cNvSpPr/>
      </dsp:nvSpPr>
      <dsp:spPr>
        <a:xfrm>
          <a:off x="3495327" y="4466558"/>
          <a:ext cx="3656563" cy="1114806"/>
        </a:xfrm>
        <a:prstGeom prst="rect">
          <a:avLst/>
        </a:prstGeom>
        <a:solidFill>
          <a:schemeClr val="bg1">
            <a:lumMod val="6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ESFs</a:t>
          </a:r>
        </a:p>
      </dsp:txBody>
      <dsp:txXfrm>
        <a:off x="3495327" y="4466558"/>
        <a:ext cx="3656563" cy="1114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03332-C6F6-451D-B6C5-12C3681359AB}">
      <dsp:nvSpPr>
        <dsp:cNvPr id="0" name=""/>
        <dsp:cNvSpPr/>
      </dsp:nvSpPr>
      <dsp:spPr>
        <a:xfrm>
          <a:off x="2764014" y="2933699"/>
          <a:ext cx="731312" cy="2090261"/>
        </a:xfrm>
        <a:custGeom>
          <a:avLst/>
          <a:gdLst/>
          <a:ahLst/>
          <a:cxnLst/>
          <a:rect l="0" t="0" r="0" b="0"/>
          <a:pathLst>
            <a:path>
              <a:moveTo>
                <a:pt x="0" y="0"/>
              </a:moveTo>
              <a:lnTo>
                <a:pt x="365656" y="0"/>
              </a:lnTo>
              <a:lnTo>
                <a:pt x="365656" y="2090261"/>
              </a:lnTo>
              <a:lnTo>
                <a:pt x="731312" y="209026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074308" y="3923468"/>
        <a:ext cx="110725" cy="110725"/>
      </dsp:txXfrm>
    </dsp:sp>
    <dsp:sp modelId="{1E2D4258-42A9-469D-9392-D58A6FEF638D}">
      <dsp:nvSpPr>
        <dsp:cNvPr id="0" name=""/>
        <dsp:cNvSpPr/>
      </dsp:nvSpPr>
      <dsp:spPr>
        <a:xfrm>
          <a:off x="2764014" y="2933699"/>
          <a:ext cx="731312" cy="696753"/>
        </a:xfrm>
        <a:custGeom>
          <a:avLst/>
          <a:gdLst/>
          <a:ahLst/>
          <a:cxnLst/>
          <a:rect l="0" t="0" r="0" b="0"/>
          <a:pathLst>
            <a:path>
              <a:moveTo>
                <a:pt x="0" y="0"/>
              </a:moveTo>
              <a:lnTo>
                <a:pt x="365656" y="0"/>
              </a:lnTo>
              <a:lnTo>
                <a:pt x="365656" y="696753"/>
              </a:lnTo>
              <a:lnTo>
                <a:pt x="731312" y="69675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04418" y="3256824"/>
        <a:ext cx="50504" cy="50504"/>
      </dsp:txXfrm>
    </dsp:sp>
    <dsp:sp modelId="{F400FB8C-528C-4AD2-829C-08A46DF61CE9}">
      <dsp:nvSpPr>
        <dsp:cNvPr id="0" name=""/>
        <dsp:cNvSpPr/>
      </dsp:nvSpPr>
      <dsp:spPr>
        <a:xfrm>
          <a:off x="2764014" y="2236946"/>
          <a:ext cx="731312" cy="696753"/>
        </a:xfrm>
        <a:custGeom>
          <a:avLst/>
          <a:gdLst/>
          <a:ahLst/>
          <a:cxnLst/>
          <a:rect l="0" t="0" r="0" b="0"/>
          <a:pathLst>
            <a:path>
              <a:moveTo>
                <a:pt x="0" y="696753"/>
              </a:moveTo>
              <a:lnTo>
                <a:pt x="365656" y="696753"/>
              </a:lnTo>
              <a:lnTo>
                <a:pt x="365656" y="0"/>
              </a:lnTo>
              <a:lnTo>
                <a:pt x="731312"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04418" y="2560070"/>
        <a:ext cx="50504" cy="50504"/>
      </dsp:txXfrm>
    </dsp:sp>
    <dsp:sp modelId="{2B2D24A4-BFAE-4C26-9DA3-B4C81B5EFF6E}">
      <dsp:nvSpPr>
        <dsp:cNvPr id="0" name=""/>
        <dsp:cNvSpPr/>
      </dsp:nvSpPr>
      <dsp:spPr>
        <a:xfrm>
          <a:off x="2764014" y="843438"/>
          <a:ext cx="731312" cy="2090261"/>
        </a:xfrm>
        <a:custGeom>
          <a:avLst/>
          <a:gdLst/>
          <a:ahLst/>
          <a:cxnLst/>
          <a:rect l="0" t="0" r="0" b="0"/>
          <a:pathLst>
            <a:path>
              <a:moveTo>
                <a:pt x="0" y="2090261"/>
              </a:moveTo>
              <a:lnTo>
                <a:pt x="365656" y="2090261"/>
              </a:lnTo>
              <a:lnTo>
                <a:pt x="365656" y="0"/>
              </a:lnTo>
              <a:lnTo>
                <a:pt x="731312"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3074308" y="1833206"/>
        <a:ext cx="110725" cy="110725"/>
      </dsp:txXfrm>
    </dsp:sp>
    <dsp:sp modelId="{61070BA3-2B38-4547-BCA5-370BD9970BE5}">
      <dsp:nvSpPr>
        <dsp:cNvPr id="0" name=""/>
        <dsp:cNvSpPr/>
      </dsp:nvSpPr>
      <dsp:spPr>
        <a:xfrm rot="16200000">
          <a:off x="-727088" y="2376296"/>
          <a:ext cx="5867399" cy="111480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b="1" kern="1200" dirty="0" smtClean="0"/>
            <a:t>Webinar</a:t>
          </a:r>
          <a:endParaRPr lang="en-US" sz="5700" kern="1200" dirty="0"/>
        </a:p>
      </dsp:txBody>
      <dsp:txXfrm>
        <a:off x="-727088" y="2376296"/>
        <a:ext cx="5867399" cy="1114806"/>
      </dsp:txXfrm>
    </dsp:sp>
    <dsp:sp modelId="{80FC40A5-D7C4-4DB6-9AE9-9FE76765C8D8}">
      <dsp:nvSpPr>
        <dsp:cNvPr id="0" name=""/>
        <dsp:cNvSpPr/>
      </dsp:nvSpPr>
      <dsp:spPr>
        <a:xfrm>
          <a:off x="3495327" y="286035"/>
          <a:ext cx="3656563" cy="1114806"/>
        </a:xfrm>
        <a:prstGeom prst="rect">
          <a:avLst/>
        </a:prstGeom>
        <a:solidFill>
          <a:schemeClr val="bg1">
            <a:lumMod val="6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MEPP Overview</a:t>
          </a:r>
          <a:endParaRPr lang="en-US" sz="2500" kern="1200" dirty="0"/>
        </a:p>
      </dsp:txBody>
      <dsp:txXfrm>
        <a:off x="3495327" y="286035"/>
        <a:ext cx="3656563" cy="1114806"/>
      </dsp:txXfrm>
    </dsp:sp>
    <dsp:sp modelId="{61AB4F2C-31CB-4E75-A349-C66F7B975074}">
      <dsp:nvSpPr>
        <dsp:cNvPr id="0" name=""/>
        <dsp:cNvSpPr/>
      </dsp:nvSpPr>
      <dsp:spPr>
        <a:xfrm>
          <a:off x="3495327" y="1679543"/>
          <a:ext cx="3656563" cy="1114806"/>
        </a:xfrm>
        <a:prstGeom prst="rect">
          <a:avLst/>
        </a:prstGeom>
        <a:solidFill>
          <a:schemeClr val="accent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SROP</a:t>
          </a:r>
        </a:p>
      </dsp:txBody>
      <dsp:txXfrm>
        <a:off x="3495327" y="1679543"/>
        <a:ext cx="3656563" cy="1114806"/>
      </dsp:txXfrm>
    </dsp:sp>
    <dsp:sp modelId="{95BDADF9-AFF4-4B76-8603-FC731BB5C55B}">
      <dsp:nvSpPr>
        <dsp:cNvPr id="0" name=""/>
        <dsp:cNvSpPr/>
      </dsp:nvSpPr>
      <dsp:spPr>
        <a:xfrm>
          <a:off x="3495327" y="3073050"/>
          <a:ext cx="3656563" cy="1114806"/>
        </a:xfrm>
        <a:prstGeom prst="rect">
          <a:avLst/>
        </a:prstGeom>
        <a:solidFill>
          <a:schemeClr val="bg1">
            <a:lumMod val="6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SEOC </a:t>
          </a:r>
        </a:p>
        <a:p>
          <a:pPr lvl="0" algn="ctr" defTabSz="1111250">
            <a:lnSpc>
              <a:spcPct val="90000"/>
            </a:lnSpc>
            <a:spcBef>
              <a:spcPct val="0"/>
            </a:spcBef>
            <a:spcAft>
              <a:spcPct val="35000"/>
            </a:spcAft>
          </a:pPr>
          <a:r>
            <a:rPr lang="en-US" sz="2500" b="1" kern="1200" dirty="0" smtClean="0"/>
            <a:t>Activation</a:t>
          </a:r>
        </a:p>
      </dsp:txBody>
      <dsp:txXfrm>
        <a:off x="3495327" y="3073050"/>
        <a:ext cx="3656563" cy="1114806"/>
      </dsp:txXfrm>
    </dsp:sp>
    <dsp:sp modelId="{1D269B6A-37A1-4D55-878C-7C05C1F4358B}">
      <dsp:nvSpPr>
        <dsp:cNvPr id="0" name=""/>
        <dsp:cNvSpPr/>
      </dsp:nvSpPr>
      <dsp:spPr>
        <a:xfrm>
          <a:off x="3495327" y="4466558"/>
          <a:ext cx="3656563" cy="1114806"/>
        </a:xfrm>
        <a:prstGeom prst="rect">
          <a:avLst/>
        </a:prstGeom>
        <a:solidFill>
          <a:schemeClr val="bg1">
            <a:lumMod val="6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ESFs</a:t>
          </a:r>
        </a:p>
      </dsp:txBody>
      <dsp:txXfrm>
        <a:off x="3495327" y="4466558"/>
        <a:ext cx="3656563" cy="1114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0C99D-326E-4D2E-9FD4-6389A5AEA5B5}">
      <dsp:nvSpPr>
        <dsp:cNvPr id="0" name=""/>
        <dsp:cNvSpPr/>
      </dsp:nvSpPr>
      <dsp:spPr>
        <a:xfrm>
          <a:off x="2764014" y="2933699"/>
          <a:ext cx="731312" cy="2090261"/>
        </a:xfrm>
        <a:custGeom>
          <a:avLst/>
          <a:gdLst/>
          <a:ahLst/>
          <a:cxnLst/>
          <a:rect l="0" t="0" r="0" b="0"/>
          <a:pathLst>
            <a:path>
              <a:moveTo>
                <a:pt x="0" y="0"/>
              </a:moveTo>
              <a:lnTo>
                <a:pt x="365656" y="0"/>
              </a:lnTo>
              <a:lnTo>
                <a:pt x="365656" y="2090261"/>
              </a:lnTo>
              <a:lnTo>
                <a:pt x="731312" y="209026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074308" y="3923468"/>
        <a:ext cx="110725" cy="110725"/>
      </dsp:txXfrm>
    </dsp:sp>
    <dsp:sp modelId="{2064220F-0AA2-44A6-8BF7-029E8319768B}">
      <dsp:nvSpPr>
        <dsp:cNvPr id="0" name=""/>
        <dsp:cNvSpPr/>
      </dsp:nvSpPr>
      <dsp:spPr>
        <a:xfrm>
          <a:off x="2764014" y="2933699"/>
          <a:ext cx="731312" cy="696753"/>
        </a:xfrm>
        <a:custGeom>
          <a:avLst/>
          <a:gdLst/>
          <a:ahLst/>
          <a:cxnLst/>
          <a:rect l="0" t="0" r="0" b="0"/>
          <a:pathLst>
            <a:path>
              <a:moveTo>
                <a:pt x="0" y="0"/>
              </a:moveTo>
              <a:lnTo>
                <a:pt x="365656" y="0"/>
              </a:lnTo>
              <a:lnTo>
                <a:pt x="365656" y="696753"/>
              </a:lnTo>
              <a:lnTo>
                <a:pt x="731312" y="69675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04418" y="3256824"/>
        <a:ext cx="50504" cy="50504"/>
      </dsp:txXfrm>
    </dsp:sp>
    <dsp:sp modelId="{CA7CDD28-5673-4FCE-9E34-7550FB823C40}">
      <dsp:nvSpPr>
        <dsp:cNvPr id="0" name=""/>
        <dsp:cNvSpPr/>
      </dsp:nvSpPr>
      <dsp:spPr>
        <a:xfrm>
          <a:off x="2764014" y="2236946"/>
          <a:ext cx="731312" cy="696753"/>
        </a:xfrm>
        <a:custGeom>
          <a:avLst/>
          <a:gdLst/>
          <a:ahLst/>
          <a:cxnLst/>
          <a:rect l="0" t="0" r="0" b="0"/>
          <a:pathLst>
            <a:path>
              <a:moveTo>
                <a:pt x="0" y="696753"/>
              </a:moveTo>
              <a:lnTo>
                <a:pt x="365656" y="696753"/>
              </a:lnTo>
              <a:lnTo>
                <a:pt x="365656" y="0"/>
              </a:lnTo>
              <a:lnTo>
                <a:pt x="731312"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04418" y="2560070"/>
        <a:ext cx="50504" cy="50504"/>
      </dsp:txXfrm>
    </dsp:sp>
    <dsp:sp modelId="{2B2D24A4-BFAE-4C26-9DA3-B4C81B5EFF6E}">
      <dsp:nvSpPr>
        <dsp:cNvPr id="0" name=""/>
        <dsp:cNvSpPr/>
      </dsp:nvSpPr>
      <dsp:spPr>
        <a:xfrm>
          <a:off x="2764014" y="843438"/>
          <a:ext cx="731312" cy="2090261"/>
        </a:xfrm>
        <a:custGeom>
          <a:avLst/>
          <a:gdLst/>
          <a:ahLst/>
          <a:cxnLst/>
          <a:rect l="0" t="0" r="0" b="0"/>
          <a:pathLst>
            <a:path>
              <a:moveTo>
                <a:pt x="0" y="2090261"/>
              </a:moveTo>
              <a:lnTo>
                <a:pt x="365656" y="2090261"/>
              </a:lnTo>
              <a:lnTo>
                <a:pt x="365656" y="0"/>
              </a:lnTo>
              <a:lnTo>
                <a:pt x="731312"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3074308" y="1833206"/>
        <a:ext cx="110725" cy="110725"/>
      </dsp:txXfrm>
    </dsp:sp>
    <dsp:sp modelId="{61070BA3-2B38-4547-BCA5-370BD9970BE5}">
      <dsp:nvSpPr>
        <dsp:cNvPr id="0" name=""/>
        <dsp:cNvSpPr/>
      </dsp:nvSpPr>
      <dsp:spPr>
        <a:xfrm rot="16200000">
          <a:off x="-727088" y="2376296"/>
          <a:ext cx="5867399" cy="111480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b="1" kern="1200" dirty="0" smtClean="0"/>
            <a:t>Webinar</a:t>
          </a:r>
          <a:endParaRPr lang="en-US" sz="5700" kern="1200" dirty="0"/>
        </a:p>
      </dsp:txBody>
      <dsp:txXfrm>
        <a:off x="-727088" y="2376296"/>
        <a:ext cx="5867399" cy="1114806"/>
      </dsp:txXfrm>
    </dsp:sp>
    <dsp:sp modelId="{80FC40A5-D7C4-4DB6-9AE9-9FE76765C8D8}">
      <dsp:nvSpPr>
        <dsp:cNvPr id="0" name=""/>
        <dsp:cNvSpPr/>
      </dsp:nvSpPr>
      <dsp:spPr>
        <a:xfrm>
          <a:off x="3495327" y="286035"/>
          <a:ext cx="3656563" cy="1114806"/>
        </a:xfrm>
        <a:prstGeom prst="rect">
          <a:avLst/>
        </a:prstGeom>
        <a:solidFill>
          <a:schemeClr val="bg1">
            <a:lumMod val="6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t>MEPP Overview</a:t>
          </a:r>
          <a:endParaRPr lang="en-US" sz="2700" kern="1200" dirty="0"/>
        </a:p>
      </dsp:txBody>
      <dsp:txXfrm>
        <a:off x="3495327" y="286035"/>
        <a:ext cx="3656563" cy="1114806"/>
      </dsp:txXfrm>
    </dsp:sp>
    <dsp:sp modelId="{49E8D24B-7F32-454A-ACF7-E70CA0B85584}">
      <dsp:nvSpPr>
        <dsp:cNvPr id="0" name=""/>
        <dsp:cNvSpPr/>
      </dsp:nvSpPr>
      <dsp:spPr>
        <a:xfrm>
          <a:off x="3495327" y="1679543"/>
          <a:ext cx="3656563" cy="1114806"/>
        </a:xfrm>
        <a:prstGeom prst="rect">
          <a:avLst/>
        </a:prstGeom>
        <a:solidFill>
          <a:schemeClr val="bg1">
            <a:lumMod val="6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t>SROP</a:t>
          </a:r>
        </a:p>
      </dsp:txBody>
      <dsp:txXfrm>
        <a:off x="3495327" y="1679543"/>
        <a:ext cx="3656563" cy="1114806"/>
      </dsp:txXfrm>
    </dsp:sp>
    <dsp:sp modelId="{96124225-4C17-48E1-9FDA-72F7BC78C126}">
      <dsp:nvSpPr>
        <dsp:cNvPr id="0" name=""/>
        <dsp:cNvSpPr/>
      </dsp:nvSpPr>
      <dsp:spPr>
        <a:xfrm>
          <a:off x="3495327" y="3073050"/>
          <a:ext cx="3656563" cy="1114806"/>
        </a:xfrm>
        <a:prstGeom prst="rect">
          <a:avLst/>
        </a:prstGeom>
        <a:solidFill>
          <a:schemeClr val="accent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100000"/>
            </a:lnSpc>
            <a:spcBef>
              <a:spcPct val="0"/>
            </a:spcBef>
            <a:spcAft>
              <a:spcPts val="0"/>
            </a:spcAft>
          </a:pPr>
          <a:r>
            <a:rPr lang="en-US" sz="2700" b="1" kern="1200" dirty="0" smtClean="0"/>
            <a:t>SEOC </a:t>
          </a:r>
        </a:p>
        <a:p>
          <a:pPr lvl="0" algn="ctr" defTabSz="1200150">
            <a:lnSpc>
              <a:spcPct val="100000"/>
            </a:lnSpc>
            <a:spcBef>
              <a:spcPct val="0"/>
            </a:spcBef>
            <a:spcAft>
              <a:spcPts val="0"/>
            </a:spcAft>
          </a:pPr>
          <a:r>
            <a:rPr lang="en-US" sz="2700" b="1" kern="1200" dirty="0" smtClean="0"/>
            <a:t>Activation</a:t>
          </a:r>
        </a:p>
      </dsp:txBody>
      <dsp:txXfrm>
        <a:off x="3495327" y="3073050"/>
        <a:ext cx="3656563" cy="1114806"/>
      </dsp:txXfrm>
    </dsp:sp>
    <dsp:sp modelId="{E1386D8B-7FA6-4194-BE94-1145435B97B8}">
      <dsp:nvSpPr>
        <dsp:cNvPr id="0" name=""/>
        <dsp:cNvSpPr/>
      </dsp:nvSpPr>
      <dsp:spPr>
        <a:xfrm>
          <a:off x="3495327" y="4466558"/>
          <a:ext cx="3656563" cy="1114806"/>
        </a:xfrm>
        <a:prstGeom prst="rect">
          <a:avLst/>
        </a:prstGeom>
        <a:solidFill>
          <a:schemeClr val="accent5">
            <a:lumMod val="6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t>ESFs</a:t>
          </a:r>
        </a:p>
      </dsp:txBody>
      <dsp:txXfrm>
        <a:off x="3495327" y="4466558"/>
        <a:ext cx="3656563" cy="1114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6AC45-83C1-4AE1-B6CB-BCDDA84E97F3}">
      <dsp:nvSpPr>
        <dsp:cNvPr id="0" name=""/>
        <dsp:cNvSpPr/>
      </dsp:nvSpPr>
      <dsp:spPr>
        <a:xfrm>
          <a:off x="2764014" y="2933699"/>
          <a:ext cx="731312" cy="2090261"/>
        </a:xfrm>
        <a:custGeom>
          <a:avLst/>
          <a:gdLst/>
          <a:ahLst/>
          <a:cxnLst/>
          <a:rect l="0" t="0" r="0" b="0"/>
          <a:pathLst>
            <a:path>
              <a:moveTo>
                <a:pt x="0" y="0"/>
              </a:moveTo>
              <a:lnTo>
                <a:pt x="365656" y="0"/>
              </a:lnTo>
              <a:lnTo>
                <a:pt x="365656" y="2090261"/>
              </a:lnTo>
              <a:lnTo>
                <a:pt x="731312" y="209026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074308" y="3923468"/>
        <a:ext cx="110725" cy="110725"/>
      </dsp:txXfrm>
    </dsp:sp>
    <dsp:sp modelId="{83BE77A6-5208-4FFD-ABB7-1415D00162C6}">
      <dsp:nvSpPr>
        <dsp:cNvPr id="0" name=""/>
        <dsp:cNvSpPr/>
      </dsp:nvSpPr>
      <dsp:spPr>
        <a:xfrm>
          <a:off x="2764014" y="2933699"/>
          <a:ext cx="731312" cy="696753"/>
        </a:xfrm>
        <a:custGeom>
          <a:avLst/>
          <a:gdLst/>
          <a:ahLst/>
          <a:cxnLst/>
          <a:rect l="0" t="0" r="0" b="0"/>
          <a:pathLst>
            <a:path>
              <a:moveTo>
                <a:pt x="0" y="0"/>
              </a:moveTo>
              <a:lnTo>
                <a:pt x="365656" y="0"/>
              </a:lnTo>
              <a:lnTo>
                <a:pt x="365656" y="696753"/>
              </a:lnTo>
              <a:lnTo>
                <a:pt x="731312" y="69675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04418" y="3256824"/>
        <a:ext cx="50504" cy="50504"/>
      </dsp:txXfrm>
    </dsp:sp>
    <dsp:sp modelId="{BDC5F1C1-E8FB-4B79-A1F0-02E2FF978458}">
      <dsp:nvSpPr>
        <dsp:cNvPr id="0" name=""/>
        <dsp:cNvSpPr/>
      </dsp:nvSpPr>
      <dsp:spPr>
        <a:xfrm>
          <a:off x="2764014" y="2236946"/>
          <a:ext cx="731312" cy="696753"/>
        </a:xfrm>
        <a:custGeom>
          <a:avLst/>
          <a:gdLst/>
          <a:ahLst/>
          <a:cxnLst/>
          <a:rect l="0" t="0" r="0" b="0"/>
          <a:pathLst>
            <a:path>
              <a:moveTo>
                <a:pt x="0" y="696753"/>
              </a:moveTo>
              <a:lnTo>
                <a:pt x="365656" y="696753"/>
              </a:lnTo>
              <a:lnTo>
                <a:pt x="365656" y="0"/>
              </a:lnTo>
              <a:lnTo>
                <a:pt x="731312"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04418" y="2560070"/>
        <a:ext cx="50504" cy="50504"/>
      </dsp:txXfrm>
    </dsp:sp>
    <dsp:sp modelId="{2B2D24A4-BFAE-4C26-9DA3-B4C81B5EFF6E}">
      <dsp:nvSpPr>
        <dsp:cNvPr id="0" name=""/>
        <dsp:cNvSpPr/>
      </dsp:nvSpPr>
      <dsp:spPr>
        <a:xfrm>
          <a:off x="2764014" y="843438"/>
          <a:ext cx="731312" cy="2090261"/>
        </a:xfrm>
        <a:custGeom>
          <a:avLst/>
          <a:gdLst/>
          <a:ahLst/>
          <a:cxnLst/>
          <a:rect l="0" t="0" r="0" b="0"/>
          <a:pathLst>
            <a:path>
              <a:moveTo>
                <a:pt x="0" y="2090261"/>
              </a:moveTo>
              <a:lnTo>
                <a:pt x="365656" y="2090261"/>
              </a:lnTo>
              <a:lnTo>
                <a:pt x="365656" y="0"/>
              </a:lnTo>
              <a:lnTo>
                <a:pt x="731312"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3074308" y="1833206"/>
        <a:ext cx="110725" cy="110725"/>
      </dsp:txXfrm>
    </dsp:sp>
    <dsp:sp modelId="{61070BA3-2B38-4547-BCA5-370BD9970BE5}">
      <dsp:nvSpPr>
        <dsp:cNvPr id="0" name=""/>
        <dsp:cNvSpPr/>
      </dsp:nvSpPr>
      <dsp:spPr>
        <a:xfrm rot="16200000">
          <a:off x="-727088" y="2376296"/>
          <a:ext cx="5867399" cy="111480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b="1" kern="1200" dirty="0" smtClean="0"/>
            <a:t>Webinar</a:t>
          </a:r>
          <a:endParaRPr lang="en-US" sz="5700" kern="1200" dirty="0"/>
        </a:p>
      </dsp:txBody>
      <dsp:txXfrm>
        <a:off x="-727088" y="2376296"/>
        <a:ext cx="5867399" cy="1114806"/>
      </dsp:txXfrm>
    </dsp:sp>
    <dsp:sp modelId="{80FC40A5-D7C4-4DB6-9AE9-9FE76765C8D8}">
      <dsp:nvSpPr>
        <dsp:cNvPr id="0" name=""/>
        <dsp:cNvSpPr/>
      </dsp:nvSpPr>
      <dsp:spPr>
        <a:xfrm>
          <a:off x="3495327" y="286035"/>
          <a:ext cx="3656563" cy="1114806"/>
        </a:xfrm>
        <a:prstGeom prst="rect">
          <a:avLst/>
        </a:prstGeom>
        <a:solidFill>
          <a:schemeClr val="bg1">
            <a:lumMod val="6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MEPP Overview</a:t>
          </a:r>
          <a:endParaRPr lang="en-US" sz="2500" kern="1200" dirty="0"/>
        </a:p>
      </dsp:txBody>
      <dsp:txXfrm>
        <a:off x="3495327" y="286035"/>
        <a:ext cx="3656563" cy="1114806"/>
      </dsp:txXfrm>
    </dsp:sp>
    <dsp:sp modelId="{F0396A08-1968-4B72-8BA6-9A54A8364EB4}">
      <dsp:nvSpPr>
        <dsp:cNvPr id="0" name=""/>
        <dsp:cNvSpPr/>
      </dsp:nvSpPr>
      <dsp:spPr>
        <a:xfrm>
          <a:off x="3495327" y="1679543"/>
          <a:ext cx="3656563" cy="1114806"/>
        </a:xfrm>
        <a:prstGeom prst="rect">
          <a:avLst/>
        </a:prstGeom>
        <a:solidFill>
          <a:schemeClr val="bg1">
            <a:lumMod val="6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SROP</a:t>
          </a:r>
        </a:p>
      </dsp:txBody>
      <dsp:txXfrm>
        <a:off x="3495327" y="1679543"/>
        <a:ext cx="3656563" cy="1114806"/>
      </dsp:txXfrm>
    </dsp:sp>
    <dsp:sp modelId="{CB29FBD9-D125-4799-8E45-40DC41992DA2}">
      <dsp:nvSpPr>
        <dsp:cNvPr id="0" name=""/>
        <dsp:cNvSpPr/>
      </dsp:nvSpPr>
      <dsp:spPr>
        <a:xfrm>
          <a:off x="3495327" y="3073050"/>
          <a:ext cx="3656563" cy="1114806"/>
        </a:xfrm>
        <a:prstGeom prst="rect">
          <a:avLst/>
        </a:prstGeom>
        <a:solidFill>
          <a:schemeClr val="accent5">
            <a:lumMod val="6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SEOC </a:t>
          </a:r>
        </a:p>
        <a:p>
          <a:pPr lvl="0" algn="ctr" defTabSz="1111250">
            <a:lnSpc>
              <a:spcPct val="90000"/>
            </a:lnSpc>
            <a:spcBef>
              <a:spcPct val="0"/>
            </a:spcBef>
            <a:spcAft>
              <a:spcPct val="35000"/>
            </a:spcAft>
          </a:pPr>
          <a:r>
            <a:rPr lang="en-US" sz="2500" b="1" kern="1200" smtClean="0"/>
            <a:t>Activation</a:t>
          </a:r>
          <a:endParaRPr lang="en-US" sz="2500" b="1" kern="1200" dirty="0" smtClean="0"/>
        </a:p>
      </dsp:txBody>
      <dsp:txXfrm>
        <a:off x="3495327" y="3073050"/>
        <a:ext cx="3656563" cy="1114806"/>
      </dsp:txXfrm>
    </dsp:sp>
    <dsp:sp modelId="{B75D63AD-2005-4449-AC9E-0754D0ADF973}">
      <dsp:nvSpPr>
        <dsp:cNvPr id="0" name=""/>
        <dsp:cNvSpPr/>
      </dsp:nvSpPr>
      <dsp:spPr>
        <a:xfrm>
          <a:off x="3495327" y="4466558"/>
          <a:ext cx="3656563" cy="1114806"/>
        </a:xfrm>
        <a:prstGeom prst="rect">
          <a:avLst/>
        </a:prstGeom>
        <a:solidFill>
          <a:schemeClr val="accent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t>ESFs</a:t>
          </a:r>
        </a:p>
      </dsp:txBody>
      <dsp:txXfrm>
        <a:off x="3495327" y="4466558"/>
        <a:ext cx="3656563" cy="11148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COOP Webinar</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smtClean="0"/>
              <a:t>3/31/2015</a:t>
            </a: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4FEBA14-B49D-44EF-92F7-E631E90A8CE5}" type="slidenum">
              <a:rPr lang="en-US" smtClean="0"/>
              <a:t>‹#›</a:t>
            </a:fld>
            <a:endParaRPr lang="en-US" dirty="0"/>
          </a:p>
        </p:txBody>
      </p:sp>
    </p:spTree>
    <p:extLst>
      <p:ext uri="{BB962C8B-B14F-4D97-AF65-F5344CB8AC3E}">
        <p14:creationId xmlns:p14="http://schemas.microsoft.com/office/powerpoint/2010/main" val="46858184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COOP Webinar</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smtClean="0"/>
              <a:t>3/31/2015</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9FE301-DBBC-40E6-B457-82C36ED4CB0E}" type="slidenum">
              <a:rPr lang="en-US" smtClean="0"/>
              <a:t>‹#›</a:t>
            </a:fld>
            <a:endParaRPr lang="en-US" dirty="0"/>
          </a:p>
        </p:txBody>
      </p:sp>
    </p:spTree>
    <p:extLst>
      <p:ext uri="{BB962C8B-B14F-4D97-AF65-F5344CB8AC3E}">
        <p14:creationId xmlns:p14="http://schemas.microsoft.com/office/powerpoint/2010/main" val="420780204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FE301-DBBC-40E6-B457-82C36ED4CB0E}" type="slidenum">
              <a:rPr lang="en-US" smtClean="0"/>
              <a:t>1</a:t>
            </a:fld>
            <a:endParaRPr lang="en-US" dirty="0"/>
          </a:p>
        </p:txBody>
      </p:sp>
      <p:sp>
        <p:nvSpPr>
          <p:cNvPr id="5" name="Date Placeholder 4"/>
          <p:cNvSpPr>
            <a:spLocks noGrp="1"/>
          </p:cNvSpPr>
          <p:nvPr>
            <p:ph type="dt" idx="11"/>
          </p:nvPr>
        </p:nvSpPr>
        <p:spPr/>
        <p:txBody>
          <a:bodyPr/>
          <a:lstStyle/>
          <a:p>
            <a:r>
              <a:rPr lang="en-US" dirty="0" smtClean="0"/>
              <a:t>3/31/2015</a:t>
            </a:r>
            <a:endParaRPr lang="en-US" dirty="0"/>
          </a:p>
        </p:txBody>
      </p:sp>
      <p:sp>
        <p:nvSpPr>
          <p:cNvPr id="6" name="Header Placeholder 5"/>
          <p:cNvSpPr>
            <a:spLocks noGrp="1"/>
          </p:cNvSpPr>
          <p:nvPr>
            <p:ph type="hdr" sz="quarter" idx="12"/>
          </p:nvPr>
        </p:nvSpPr>
        <p:spPr/>
        <p:txBody>
          <a:bodyPr/>
          <a:lstStyle/>
          <a:p>
            <a:r>
              <a:rPr lang="en-US" dirty="0" smtClean="0"/>
              <a:t>COOP Webinar</a:t>
            </a:r>
            <a:endParaRPr lang="en-US" dirty="0"/>
          </a:p>
        </p:txBody>
      </p:sp>
    </p:spTree>
    <p:extLst>
      <p:ext uri="{BB962C8B-B14F-4D97-AF65-F5344CB8AC3E}">
        <p14:creationId xmlns:p14="http://schemas.microsoft.com/office/powerpoint/2010/main" val="4216997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Capabilities</a:t>
            </a:r>
          </a:p>
          <a:p>
            <a:pPr lvl="1"/>
            <a:r>
              <a:rPr lang="en-US" b="1" dirty="0" smtClean="0"/>
              <a:t>Means to accomplish a mission, function, objective</a:t>
            </a:r>
          </a:p>
          <a:p>
            <a:pPr lvl="1"/>
            <a:r>
              <a:rPr lang="en-US" b="1" dirty="0" smtClean="0"/>
              <a:t>Execution of related tasks to reach a specific level of performance</a:t>
            </a:r>
          </a:p>
          <a:p>
            <a:endParaRPr lang="en-US" dirty="0"/>
          </a:p>
        </p:txBody>
      </p:sp>
      <p:sp>
        <p:nvSpPr>
          <p:cNvPr id="4" name="Slide Number Placeholder 3"/>
          <p:cNvSpPr>
            <a:spLocks noGrp="1"/>
          </p:cNvSpPr>
          <p:nvPr>
            <p:ph type="sldNum" sz="quarter" idx="10"/>
          </p:nvPr>
        </p:nvSpPr>
        <p:spPr/>
        <p:txBody>
          <a:bodyPr/>
          <a:lstStyle/>
          <a:p>
            <a:fld id="{C221AF2C-2DE8-4CF7-83BB-14622C665096}" type="slidenum">
              <a:rPr lang="en-US" smtClean="0"/>
              <a:pPr/>
              <a:t>12</a:t>
            </a:fld>
            <a:endParaRPr lang="en-US"/>
          </a:p>
        </p:txBody>
      </p:sp>
    </p:spTree>
    <p:extLst>
      <p:ext uri="{BB962C8B-B14F-4D97-AF65-F5344CB8AC3E}">
        <p14:creationId xmlns:p14="http://schemas.microsoft.com/office/powerpoint/2010/main" val="3809718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of the mission areas is broken into capabilities.  As part of the MEPP, Maryland applies an eight step process, referred to as the Maryland Preparedness System, to continuously improve the State’s ability to manage risk by building and sustaining capabilities.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Build,</a:t>
            </a:r>
            <a:r>
              <a:rPr lang="en-US" sz="1200" kern="1200" baseline="0" dirty="0" smtClean="0">
                <a:solidFill>
                  <a:schemeClr val="tx1"/>
                </a:solidFill>
                <a:effectLst/>
                <a:latin typeface="+mn-lt"/>
                <a:ea typeface="+mn-ea"/>
                <a:cs typeface="+mn-cs"/>
              </a:rPr>
              <a:t> maintain, sustain, and improve capabilities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Steps 1 and 2 are the THIRA process – segue into THIRA discussion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221AF2C-2DE8-4CF7-83BB-14622C665096}" type="slidenum">
              <a:rPr lang="en-US" smtClean="0"/>
              <a:pPr/>
              <a:t>13</a:t>
            </a:fld>
            <a:endParaRPr lang="en-US"/>
          </a:p>
        </p:txBody>
      </p:sp>
    </p:spTree>
    <p:extLst>
      <p:ext uri="{BB962C8B-B14F-4D97-AF65-F5344CB8AC3E}">
        <p14:creationId xmlns:p14="http://schemas.microsoft.com/office/powerpoint/2010/main" val="4024591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COOP Webinar</a:t>
            </a:r>
            <a:endParaRPr lang="en-US" dirty="0"/>
          </a:p>
        </p:txBody>
      </p:sp>
      <p:sp>
        <p:nvSpPr>
          <p:cNvPr id="5" name="Date Placeholder 4"/>
          <p:cNvSpPr>
            <a:spLocks noGrp="1"/>
          </p:cNvSpPr>
          <p:nvPr>
            <p:ph type="dt" idx="11"/>
          </p:nvPr>
        </p:nvSpPr>
        <p:spPr/>
        <p:txBody>
          <a:bodyPr/>
          <a:lstStyle/>
          <a:p>
            <a:r>
              <a:rPr lang="en-US" dirty="0"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15</a:t>
            </a:fld>
            <a:endParaRPr lang="en-US" dirty="0"/>
          </a:p>
        </p:txBody>
      </p:sp>
    </p:spTree>
    <p:extLst>
      <p:ext uri="{BB962C8B-B14F-4D97-AF65-F5344CB8AC3E}">
        <p14:creationId xmlns:p14="http://schemas.microsoft.com/office/powerpoint/2010/main" val="352427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State Response Operations Plan</a:t>
            </a:r>
            <a:r>
              <a:rPr lang="en-US" baseline="0" dirty="0" smtClean="0"/>
              <a:t> (SROP) was developed as the Response Mission Area Operations Plan within the Maryland Emergency Preparedness Program (MEPP) and outlines processes used for State level incident responses to all hazards. </a:t>
            </a:r>
            <a:r>
              <a:rPr lang="en-US" dirty="0" smtClean="0"/>
              <a:t>The SROP describes the roles and responsibilities of entities within Maryland during incident response operations. </a:t>
            </a:r>
          </a:p>
          <a:p>
            <a:endParaRPr lang="en-US" baseline="0" dirty="0" smtClean="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16</a:t>
            </a:fld>
            <a:endParaRPr lang="en-US" dirty="0"/>
          </a:p>
        </p:txBody>
      </p:sp>
    </p:spTree>
    <p:extLst>
      <p:ext uri="{BB962C8B-B14F-4D97-AF65-F5344CB8AC3E}">
        <p14:creationId xmlns:p14="http://schemas.microsoft.com/office/powerpoint/2010/main" val="304538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Response operations focus on ensuring that the State is able to effectively respond to any threat or hazard, including those with cascading effects, in order to save and sustain lives, protect property and the environment, stabilize the incident, rapidly meet basic human needs, and restore</a:t>
            </a:r>
            <a:r>
              <a:rPr lang="en-US" baseline="0" dirty="0" smtClean="0"/>
              <a:t> essential community services and functionality.</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17</a:t>
            </a:fld>
            <a:endParaRPr lang="en-US" dirty="0"/>
          </a:p>
        </p:txBody>
      </p:sp>
    </p:spTree>
    <p:extLst>
      <p:ext uri="{BB962C8B-B14F-4D97-AF65-F5344CB8AC3E}">
        <p14:creationId xmlns:p14="http://schemas.microsoft.com/office/powerpoint/2010/main" val="987299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objectives outlined here are to be met during the execution of the SROP.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Maintaining awareness of an incident provides the basis for decision-making and resource management. A state that can develop situational awareness has the capability to effectively coordinate the support of its agencies/departments to resolve an incident.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SROP applies to all State departments/agencies, private, and non-profit organizations tasked to provide resources and execute mission assignments during response operations. It describes the actions of the State to provide assistance to one or more affected counties or municipalities, and, under catastrophic circumstances, to other state governments.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This Plan identifies short-term recovery/stabilization activities, including requesting federal declarations for recovery assistance. Short-term recovery/stabilization assistance includes the coordination of all federal and State efforts to restore the public and private sectors to pre-incident function and to support the transition of impacted communities towards long-term recovery efforts, as needed. </a:t>
            </a:r>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18</a:t>
            </a:fld>
            <a:endParaRPr lang="en-US" dirty="0"/>
          </a:p>
        </p:txBody>
      </p:sp>
    </p:spTree>
    <p:extLst>
      <p:ext uri="{BB962C8B-B14F-4D97-AF65-F5344CB8AC3E}">
        <p14:creationId xmlns:p14="http://schemas.microsoft.com/office/powerpoint/2010/main" val="241902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Response Mission Area includes fourteen (14) capabilities and includes those capabilities necessary to save lives, protect property and the environment, and meet basic human needs after an incident has occurred.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 is focused on ensuring that the State is able to effectively respond to any threat or hazard, including those with cascading effects, with an emphasis on saving and sustaining lives and stabilizing the incident, as well as rapidly meeting basic human needs, restoring basic services and community functionality, establishing a safe, secure, accessible environment, and supporting the transition to recovery.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figure illustrated here outlines the capabilities for each of the four mission areas as defined by the Mission Area Operations Plans. </a:t>
            </a:r>
          </a:p>
          <a:p>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19</a:t>
            </a:fld>
            <a:endParaRPr lang="en-US" dirty="0"/>
          </a:p>
        </p:txBody>
      </p:sp>
    </p:spTree>
    <p:extLst>
      <p:ext uri="{BB962C8B-B14F-4D97-AF65-F5344CB8AC3E}">
        <p14:creationId xmlns:p14="http://schemas.microsoft.com/office/powerpoint/2010/main" val="4038230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All incidents originate at the local level, initial response operations begin with local jurisdictions working with county emergency management agencies. Local jurisdictions have the capability to effectively engage in response operations for most emergencies/disasters without any outside assistance.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an incident evolves into such magnitude that resources and/or coordination requirements exceed local capabilities, assistance from the State may be necessary.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 is only after local incident response resources are exhausted or resources that the jurisdiction does not possess are requested, that local authorities may request State incident response resources and assistance.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Similar to when a local jurisdiction requests State assistance when local resources are exhausted, the State may need to request assistance from neighboring states through the Emergency Management Assistance Compact or the federal government through Federal Emergency Management Agency when State resources are exhausted.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20</a:t>
            </a:fld>
            <a:endParaRPr lang="en-US" dirty="0"/>
          </a:p>
        </p:txBody>
      </p:sp>
    </p:spTree>
    <p:extLst>
      <p:ext uri="{BB962C8B-B14F-4D97-AF65-F5344CB8AC3E}">
        <p14:creationId xmlns:p14="http://schemas.microsoft.com/office/powerpoint/2010/main" val="141988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Response operations may require partnerships for coordination at the local, State, regional, or federal levels. </a:t>
            </a:r>
            <a:r>
              <a:rPr lang="en-US" dirty="0" smtClean="0"/>
              <a:t>The table illustrated here</a:t>
            </a:r>
            <a:r>
              <a:rPr lang="en-US" baseline="0" dirty="0" smtClean="0"/>
              <a:t> cross walks the Maryland Response Capabilities with State Emergency Support Function Primary Agencies. </a:t>
            </a:r>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21</a:t>
            </a:fld>
            <a:endParaRPr lang="en-US" dirty="0"/>
          </a:p>
        </p:txBody>
      </p:sp>
    </p:spTree>
    <p:extLst>
      <p:ext uri="{BB962C8B-B14F-4D97-AF65-F5344CB8AC3E}">
        <p14:creationId xmlns:p14="http://schemas.microsoft.com/office/powerpoint/2010/main" val="1716336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Maryland has adopted an organizational structure to provide and coordinate support to local jurisdictions, and to receive and coordinate resource support from the federal government, other states, and non-profit and private sector partners.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This structure is similar to the Incident Command System (ICS) used to manage incidents. Unlike the ICS structure, which primarily focuses on tactics and command, the State Emergency Operations Center structure focuses on coordination of support and resources in support of the local incident operations. </a:t>
            </a:r>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22</a:t>
            </a:fld>
            <a:endParaRPr lang="en-US" dirty="0"/>
          </a:p>
        </p:txBody>
      </p:sp>
    </p:spTree>
    <p:extLst>
      <p:ext uri="{BB962C8B-B14F-4D97-AF65-F5344CB8AC3E}">
        <p14:creationId xmlns:p14="http://schemas.microsoft.com/office/powerpoint/2010/main" val="294290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COOP Webinar</a:t>
            </a:r>
            <a:endParaRPr lang="en-US" dirty="0"/>
          </a:p>
        </p:txBody>
      </p:sp>
      <p:sp>
        <p:nvSpPr>
          <p:cNvPr id="5" name="Date Placeholder 4"/>
          <p:cNvSpPr>
            <a:spLocks noGrp="1"/>
          </p:cNvSpPr>
          <p:nvPr>
            <p:ph type="dt" idx="11"/>
          </p:nvPr>
        </p:nvSpPr>
        <p:spPr/>
        <p:txBody>
          <a:bodyPr/>
          <a:lstStyle/>
          <a:p>
            <a:r>
              <a:rPr lang="en-US" dirty="0"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2</a:t>
            </a:fld>
            <a:endParaRPr lang="en-US" dirty="0"/>
          </a:p>
        </p:txBody>
      </p:sp>
    </p:spTree>
    <p:extLst>
      <p:ext uri="{BB962C8B-B14F-4D97-AF65-F5344CB8AC3E}">
        <p14:creationId xmlns:p14="http://schemas.microsoft.com/office/powerpoint/2010/main" val="2872816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State of Maryland has established four State Response Activation Levels (SRAL), as noted in the table here. Each activation level represents an increased need for situational awareness and coordination of State response activities and resources. </a:t>
            </a:r>
          </a:p>
          <a:p>
            <a:endParaRPr lang="en-US"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23</a:t>
            </a:fld>
            <a:endParaRPr lang="en-US" dirty="0"/>
          </a:p>
        </p:txBody>
      </p:sp>
    </p:spTree>
    <p:extLst>
      <p:ext uri="{BB962C8B-B14F-4D97-AF65-F5344CB8AC3E}">
        <p14:creationId xmlns:p14="http://schemas.microsoft.com/office/powerpoint/2010/main" val="2951203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When an incident or situation of significance occurs that </a:t>
            </a:r>
            <a:r>
              <a:rPr lang="en-US" b="1" dirty="0" smtClean="0">
                <a:solidFill>
                  <a:srgbClr val="FF0000"/>
                </a:solidFill>
              </a:rPr>
              <a:t>exceeds</a:t>
            </a:r>
            <a:r>
              <a:rPr lang="en-US" dirty="0" smtClean="0"/>
              <a:t> the capabilities and/or authority of the MJOC, they will contact the DO.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MEMA Duty Officer is filled by designated MEMA personnel on a rotating basis. The DO confers with the MEMA Director of Operations on the appropriate escalation of the State Response Activation Level.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MEMA Director of Operations informs the MEMA Executive Director of any actions taken. The MEMA Executive Director convenes the Senior Policy Group (SPG) if actions warrant. The figure here illustrates the full process of the notification procedures for the Duty Officer and Executive Staff. </a:t>
            </a:r>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24</a:t>
            </a:fld>
            <a:endParaRPr lang="en-US" dirty="0"/>
          </a:p>
        </p:txBody>
      </p:sp>
    </p:spTree>
    <p:extLst>
      <p:ext uri="{BB962C8B-B14F-4D97-AF65-F5344CB8AC3E}">
        <p14:creationId xmlns:p14="http://schemas.microsoft.com/office/powerpoint/2010/main" val="3125797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State Response Activation Level Escalation and De-Escalation Protocols were developed to be flexible in order to accommodate the scope and severity of an incident.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addition to all hazards incidents, the State Response Activation Level may also be escalated during special events to coordinate activities.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An example of when the State Response Activation Level may be escalated for a special event would be the 2015 Gubernatorial Inauguration or the 2014 Star Spangled Spectacular. </a:t>
            </a:r>
          </a:p>
          <a:p>
            <a:pPr marL="171450" indent="-171450">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time, the State Response Activation Level will return to status level 4 and MEMA will return to Steady State operations. However, de-escalation of the SEOC does not necessarily mean an end to all activities of an incident. </a:t>
            </a:r>
            <a:r>
              <a:rPr lang="en-US" sz="1200" b="0" i="0" u="none" strike="noStrike" kern="1200" baseline="0" dirty="0" smtClean="0">
                <a:solidFill>
                  <a:schemeClr val="tx1"/>
                </a:solidFill>
                <a:latin typeface="+mn-lt"/>
                <a:ea typeface="+mn-ea"/>
                <a:cs typeface="+mn-cs"/>
              </a:rPr>
              <a:t>Intermediate and long-term recovery activities may continue for months or even years following an incident. </a:t>
            </a:r>
          </a:p>
          <a:p>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25</a:t>
            </a:fld>
            <a:endParaRPr lang="en-US" dirty="0"/>
          </a:p>
        </p:txBody>
      </p:sp>
    </p:spTree>
    <p:extLst>
      <p:ext uri="{BB962C8B-B14F-4D97-AF65-F5344CB8AC3E}">
        <p14:creationId xmlns:p14="http://schemas.microsoft.com/office/powerpoint/2010/main" val="290623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MJOC is the State of Maryland’s primary situational awareness, alert, warning, and notification center and maintains a 24/7 operations staffed jointly by MEMA civilians and by Maryland Military Department (MMD) personnel.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During normal, day-to-day operations, the MJOC is the primary conduit for information gathering and situational awareness for the State of Maryland. During periods of heightened response operations activity where the SEOC is being staffed, the MJOC supplements situational awareness activities within the SEOC. </a:t>
            </a:r>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26</a:t>
            </a:fld>
            <a:endParaRPr lang="en-US" dirty="0"/>
          </a:p>
        </p:txBody>
      </p:sp>
    </p:spTree>
    <p:extLst>
      <p:ext uri="{BB962C8B-B14F-4D97-AF65-F5344CB8AC3E}">
        <p14:creationId xmlns:p14="http://schemas.microsoft.com/office/powerpoint/2010/main" val="1519801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a:t>
            </a:r>
            <a:r>
              <a:rPr lang="en-US" baseline="0" dirty="0" smtClean="0"/>
              <a:t>e figure illustrated here outlines the organization of the MJOC. As previously mentioned</a:t>
            </a:r>
            <a:r>
              <a:rPr lang="en-US" sz="1200" b="0" i="0" u="none" strike="noStrike" kern="1200" baseline="0" dirty="0" smtClean="0">
                <a:solidFill>
                  <a:schemeClr val="tx1"/>
                </a:solidFill>
                <a:latin typeface="+mn-lt"/>
                <a:ea typeface="+mn-ea"/>
                <a:cs typeface="+mn-cs"/>
              </a:rPr>
              <a:t> the MJOC operates 24 hours a day/7 days a week with operations staffed jointly by MEMA civilians and by Maryland Military Department (MMD) personnel.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MJOC also has a MEMA MJOC Manager who handles daily administration and management of the MJOC. The MEMA Duty Officer is filled by designated MEMA personnel on a rotating basis. </a:t>
            </a:r>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27</a:t>
            </a:fld>
            <a:endParaRPr lang="en-US" dirty="0"/>
          </a:p>
        </p:txBody>
      </p:sp>
    </p:spTree>
    <p:extLst>
      <p:ext uri="{BB962C8B-B14F-4D97-AF65-F5344CB8AC3E}">
        <p14:creationId xmlns:p14="http://schemas.microsoft.com/office/powerpoint/2010/main" val="4259538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COOP Webinar</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3/31/2015</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D89FE301-DBBC-40E6-B457-82C36ED4CB0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507344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SEOC is the primary physical location where information sharing and resource coordination take place at the State level. </a:t>
            </a:r>
            <a:r>
              <a:rPr lang="en-US" dirty="0" smtClean="0"/>
              <a:t>The SEOC is designed to accommodate a large number of emergency management partners during an incident. </a:t>
            </a:r>
          </a:p>
          <a:p>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34</a:t>
            </a:fld>
            <a:endParaRPr lang="en-US" dirty="0"/>
          </a:p>
        </p:txBody>
      </p:sp>
    </p:spTree>
    <p:extLst>
      <p:ext uri="{BB962C8B-B14F-4D97-AF65-F5344CB8AC3E}">
        <p14:creationId xmlns:p14="http://schemas.microsoft.com/office/powerpoint/2010/main" val="847623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SEOC is organized into five major sections of operation, in accordance with ICS: Command, Finance/Admin, SEOC Logistics, Planning/Intel, and Operations. Each of these sections is divided into functional branches, groups, or units, as needed.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MEMA’s Executive Director has overall responsibility for the State’s response operations and will establish, as needed, a Lead Public Information Officer (PIO), a Joint Information Center, and a SEOC Commander as part of his or her Command Staff.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SEOC Commander will assign section chiefs for Finance/Admin, SEOC Logistics, Operations, and Planning/Intel from MEMA staff as needed.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State Emergency Support Function partners fall under the various branches of the Operations Section, more information will be provided on our ESFs later on in the webinar. </a:t>
            </a:r>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35</a:t>
            </a:fld>
            <a:endParaRPr lang="en-US" dirty="0"/>
          </a:p>
        </p:txBody>
      </p:sp>
    </p:spTree>
    <p:extLst>
      <p:ext uri="{BB962C8B-B14F-4D97-AF65-F5344CB8AC3E}">
        <p14:creationId xmlns:p14="http://schemas.microsoft.com/office/powerpoint/2010/main" val="999901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The Senior Policy Group serves as a policy- and strategic-level deliberative body during ongoing or long-term emergency situations to analyze critical information, and support the Governor by identifying emergent needs and providing policy recommendations for action, including public messaging.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SPG works together to ensure consistent information is being shared across the various State agencies/departments and is comprised of the MEMA Executive Director, select Governor’s Executive Staff, and senior State government officials.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Joint Operations Group (JOG) advises the SPG on policy- and strategic-level incident-specific issues, concerns, decisions, needs, gaps, and resources. The JOG will gather initial situational information, provide high-level analysis, and coordinate actions to prevent, protect, respond to, and recover from human-caused and naturally-occurring hazards and threats. </a:t>
            </a:r>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36</a:t>
            </a:fld>
            <a:endParaRPr lang="en-US" dirty="0"/>
          </a:p>
        </p:txBody>
      </p:sp>
    </p:spTree>
    <p:extLst>
      <p:ext uri="{BB962C8B-B14F-4D97-AF65-F5344CB8AC3E}">
        <p14:creationId xmlns:p14="http://schemas.microsoft.com/office/powerpoint/2010/main" val="1431764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Regional Liaison Officers are critical links between Local EOCs and the SEOC. They manage requests for resources and help maintain situational awareness of local response activities. The RLOs function as members of the local jurisdictions’ Command Staff as Liaison Officers, and are responsible for ensuring local jurisdictions receive the support they request.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37</a:t>
            </a:fld>
            <a:endParaRPr lang="en-US" dirty="0"/>
          </a:p>
        </p:txBody>
      </p:sp>
    </p:spTree>
    <p:extLst>
      <p:ext uri="{BB962C8B-B14F-4D97-AF65-F5344CB8AC3E}">
        <p14:creationId xmlns:p14="http://schemas.microsoft.com/office/powerpoint/2010/main" val="135930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COOP Webinar</a:t>
            </a:r>
            <a:endParaRPr lang="en-US" dirty="0"/>
          </a:p>
        </p:txBody>
      </p:sp>
      <p:sp>
        <p:nvSpPr>
          <p:cNvPr id="5" name="Date Placeholder 4"/>
          <p:cNvSpPr>
            <a:spLocks noGrp="1"/>
          </p:cNvSpPr>
          <p:nvPr>
            <p:ph type="dt" idx="11"/>
          </p:nvPr>
        </p:nvSpPr>
        <p:spPr/>
        <p:txBody>
          <a:bodyPr/>
          <a:lstStyle/>
          <a:p>
            <a:r>
              <a:rPr lang="en-US" dirty="0"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3</a:t>
            </a:fld>
            <a:endParaRPr lang="en-US" dirty="0"/>
          </a:p>
        </p:txBody>
      </p:sp>
    </p:spTree>
    <p:extLst>
      <p:ext uri="{BB962C8B-B14F-4D97-AF65-F5344CB8AC3E}">
        <p14:creationId xmlns:p14="http://schemas.microsoft.com/office/powerpoint/2010/main" val="2575536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MEMA has carved out 6 regions within the state of Maryland and each MEMA RLO is assigned to a specific region. The figure</a:t>
            </a:r>
            <a:r>
              <a:rPr lang="en-US" baseline="0" dirty="0" smtClean="0"/>
              <a:t> illustrated here outlines MEMA’s 6 regions. </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38</a:t>
            </a:fld>
            <a:endParaRPr lang="en-US" dirty="0"/>
          </a:p>
        </p:txBody>
      </p:sp>
    </p:spTree>
    <p:extLst>
      <p:ext uri="{BB962C8B-B14F-4D97-AF65-F5344CB8AC3E}">
        <p14:creationId xmlns:p14="http://schemas.microsoft.com/office/powerpoint/2010/main" val="145146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an activation the SEOC will coordinate with other intra-state operations center such as the Maryland Coordination and Analysis Center. </a:t>
            </a:r>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39</a:t>
            </a:fld>
            <a:endParaRPr lang="en-US" dirty="0"/>
          </a:p>
        </p:txBody>
      </p:sp>
    </p:spTree>
    <p:extLst>
      <p:ext uri="{BB962C8B-B14F-4D97-AF65-F5344CB8AC3E}">
        <p14:creationId xmlns:p14="http://schemas.microsoft.com/office/powerpoint/2010/main" val="1122283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MEMA works with</a:t>
            </a:r>
            <a:r>
              <a:rPr lang="en-US" sz="1200" b="0" i="0" kern="1200" dirty="0" smtClean="0">
                <a:solidFill>
                  <a:schemeClr val="tx1"/>
                </a:solidFill>
                <a:effectLst/>
                <a:latin typeface="+mn-lt"/>
                <a:ea typeface="+mn-ea"/>
                <a:cs typeface="+mn-cs"/>
              </a:rPr>
              <a:t> select counties from Virginia, Maryland, and the District of Columbia comprise the National Capitol Region and engage in joint planning and coordination efforts to benefit the region.</a:t>
            </a:r>
            <a:r>
              <a:rPr lang="en-US" sz="1200" b="0" dirty="0" smtClean="0"/>
              <a:t> National</a:t>
            </a:r>
            <a:r>
              <a:rPr lang="en-US" sz="1200" b="0" baseline="0" dirty="0" smtClean="0"/>
              <a:t> Capital Regional coordination is executed through the Regional Emergency Coordination Plan (RECP). </a:t>
            </a:r>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40</a:t>
            </a:fld>
            <a:endParaRPr lang="en-US" dirty="0"/>
          </a:p>
        </p:txBody>
      </p:sp>
    </p:spTree>
    <p:extLst>
      <p:ext uri="{BB962C8B-B14F-4D97-AF65-F5344CB8AC3E}">
        <p14:creationId xmlns:p14="http://schemas.microsoft.com/office/powerpoint/2010/main" val="3364341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MJOC/SEOC is the primary architecture under which the State conducts consequence management. There are two alternate architectures that are used under specific circumstances: the Multi-Agency Coordination Center (MACC) and the Unified Area Command (UAC). </a:t>
            </a:r>
          </a:p>
          <a:p>
            <a:endParaRPr lang="en-US"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41</a:t>
            </a:fld>
            <a:endParaRPr lang="en-US" dirty="0"/>
          </a:p>
        </p:txBody>
      </p:sp>
    </p:spTree>
    <p:extLst>
      <p:ext uri="{BB962C8B-B14F-4D97-AF65-F5344CB8AC3E}">
        <p14:creationId xmlns:p14="http://schemas.microsoft.com/office/powerpoint/2010/main" val="2901922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Eventually, a return to State Response Activation Level 4 occurs, and MEMA returns to normal operating conditions and a</a:t>
            </a:r>
            <a:r>
              <a:rPr lang="en-US" sz="1200" b="0" dirty="0" smtClean="0"/>
              <a:t>s response activities scale down and transition away from life safety and property protection, the need for SEOC support to local jurisdictions lessens. </a:t>
            </a:r>
          </a:p>
          <a:p>
            <a:pPr marL="171450" indent="-171450">
              <a:buFont typeface="Arial" panose="020B0604020202020204" pitchFamily="34" charset="0"/>
              <a:buChar char="•"/>
            </a:pPr>
            <a:endParaRPr lang="en-US" sz="1200" b="0" dirty="0" smtClean="0"/>
          </a:p>
          <a:p>
            <a:pPr marL="171450" indent="-171450">
              <a:buFont typeface="Arial" panose="020B0604020202020204" pitchFamily="34" charset="0"/>
              <a:buChar char="•"/>
            </a:pPr>
            <a:r>
              <a:rPr lang="en-US" sz="1200" b="0" dirty="0" smtClean="0"/>
              <a:t>ESFs begin to be unnecessary as activities are supported with normal operating procedures by State departments/agencies or autonomously by the impacted local jurisdiction.</a:t>
            </a: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42</a:t>
            </a:fld>
            <a:endParaRPr lang="en-US" dirty="0"/>
          </a:p>
        </p:txBody>
      </p:sp>
    </p:spTree>
    <p:extLst>
      <p:ext uri="{BB962C8B-B14F-4D97-AF65-F5344CB8AC3E}">
        <p14:creationId xmlns:p14="http://schemas.microsoft.com/office/powerpoint/2010/main" val="925217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Declarations allow the State and local jurisdictions to take extraordinary measures, and to provide and receive emergency assistance during an event or incident that overwhelms the resources of the local jurisdiction or the State.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Initially, local jurisdictions rely on pre-existing mutual aid agreements with neighboring jurisdictions or the Maryland Emergency Management Assistance Compact (MEMAC).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Local jurisdictions can also seek resources assistance from the State, which, in turn, can secure mutual aid from neighboring states through a process known as the Emergency Management Assistance Compact (EMAC), or through the federal government. The figure here illustrates the various levels of mutual aid assistance available during disasters. </a:t>
            </a:r>
          </a:p>
          <a:p>
            <a:endParaRPr lang="en-US"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43</a:t>
            </a:fld>
            <a:endParaRPr lang="en-US" dirty="0"/>
          </a:p>
        </p:txBody>
      </p:sp>
    </p:spTree>
    <p:extLst>
      <p:ext uri="{BB962C8B-B14F-4D97-AF65-F5344CB8AC3E}">
        <p14:creationId xmlns:p14="http://schemas.microsoft.com/office/powerpoint/2010/main" val="92946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While each disaster presents its own unique set of challenges to communities, there are certain steps that will need to be taken in order to secure federal assistance for individuals living in impacted communities after any disaster.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process requires that specific information be collected by local jurisdictions (with some assistance from both the State and federal governments) and submitted to MEMA to support the State’s request to the President for an Individual Assistance Declaration.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Clear, timely, and accurate damage assessment data will make the Declaration Request Process significantly easier to manage for all parties involved, and will expedite getting the necessary resources to impacted communities. Additionally, the data collected to support this process will be used in the planning for other recovery efforts.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dirty="0" smtClean="0"/>
              <a:t>The</a:t>
            </a:r>
            <a:r>
              <a:rPr lang="en-US" baseline="0" dirty="0" smtClean="0"/>
              <a:t> figure illustrated here walks you through the Damage assessment process. </a:t>
            </a:r>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44</a:t>
            </a:fld>
            <a:endParaRPr lang="en-US" dirty="0"/>
          </a:p>
        </p:txBody>
      </p:sp>
    </p:spTree>
    <p:extLst>
      <p:ext uri="{BB962C8B-B14F-4D97-AF65-F5344CB8AC3E}">
        <p14:creationId xmlns:p14="http://schemas.microsoft.com/office/powerpoint/2010/main" val="991054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federal government is always</a:t>
            </a:r>
            <a:r>
              <a:rPr lang="en-US" b="0" baseline="0" dirty="0" smtClean="0"/>
              <a:t> ready to support the state’s in need of assistance. </a:t>
            </a:r>
            <a:r>
              <a:rPr lang="en-US" b="0" dirty="0" smtClean="0"/>
              <a:t>FEMA Region III works with the emergency management agencies of</a:t>
            </a:r>
            <a:r>
              <a:rPr lang="en-US" b="0" baseline="0" dirty="0" smtClean="0"/>
              <a:t> Maryland,</a:t>
            </a:r>
            <a:r>
              <a:rPr lang="en-US" b="0" dirty="0" smtClean="0"/>
              <a:t> Pennsylvania, Delaware, Virginia, West Virginia, and Washington D.C. When the State</a:t>
            </a:r>
            <a:r>
              <a:rPr lang="en-US" b="0" baseline="0" dirty="0" smtClean="0"/>
              <a:t> Response Activation Level is elevated in response to an incident or in anticipation of a planned event t</a:t>
            </a:r>
            <a:r>
              <a:rPr lang="en-US" b="0" dirty="0" smtClean="0"/>
              <a:t>he MJOC will notify FEMA Region III.</a:t>
            </a:r>
            <a:endParaRPr lang="en-US" dirty="0" smtClean="0"/>
          </a:p>
          <a:p>
            <a:endParaRPr lang="en-US" dirty="0" smtClean="0"/>
          </a:p>
          <a:p>
            <a:endParaRPr lang="en-US" dirty="0" smtClean="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45</a:t>
            </a:fld>
            <a:endParaRPr lang="en-US" dirty="0"/>
          </a:p>
        </p:txBody>
      </p:sp>
    </p:spTree>
    <p:extLst>
      <p:ext uri="{BB962C8B-B14F-4D97-AF65-F5344CB8AC3E}">
        <p14:creationId xmlns:p14="http://schemas.microsoft.com/office/powerpoint/2010/main" val="557244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two types of mutual assistance compacts.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Interstate Assistance is </a:t>
            </a:r>
            <a:r>
              <a:rPr lang="en-US" sz="1200" b="0" i="0" u="none" strike="noStrike" kern="1200" baseline="0" dirty="0" smtClean="0">
                <a:solidFill>
                  <a:schemeClr val="tx1"/>
                </a:solidFill>
                <a:effectLst/>
                <a:latin typeface="+mn-lt"/>
                <a:ea typeface="+mn-ea"/>
                <a:cs typeface="+mn-cs"/>
              </a:rPr>
              <a:t>o</a:t>
            </a:r>
            <a:r>
              <a:rPr lang="en-US" sz="1200" b="0" i="0" kern="1200" dirty="0" smtClean="0">
                <a:solidFill>
                  <a:schemeClr val="tx1"/>
                </a:solidFill>
                <a:effectLst/>
                <a:latin typeface="+mn-lt"/>
                <a:ea typeface="+mn-ea"/>
                <a:cs typeface="+mn-cs"/>
              </a:rPr>
              <a:t>ut-of-State assistance through formal State-to-State agreements such as the Emergency Management Assistance Compact (EMAC), or other formal State-to-State agreements that support the response effort.</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Intrastate Assistance are a</a:t>
            </a:r>
            <a:r>
              <a:rPr lang="en-US" sz="1200" b="0" i="0" kern="1200" dirty="0" smtClean="0">
                <a:solidFill>
                  <a:schemeClr val="tx1"/>
                </a:solidFill>
                <a:effectLst/>
                <a:latin typeface="+mn-lt"/>
                <a:ea typeface="+mn-ea"/>
                <a:cs typeface="+mn-cs"/>
              </a:rPr>
              <a:t>greements, often coordinated through the State, that incorporate both State and local governmental and nongovernmental assets in an attempt to increase preparedness statewide.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pre-existing processes in place to address the legalities of the mutual assistance process. </a:t>
            </a:r>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46</a:t>
            </a:fld>
            <a:endParaRPr lang="en-US" dirty="0"/>
          </a:p>
        </p:txBody>
      </p:sp>
    </p:spTree>
    <p:extLst>
      <p:ext uri="{BB962C8B-B14F-4D97-AF65-F5344CB8AC3E}">
        <p14:creationId xmlns:p14="http://schemas.microsoft.com/office/powerpoint/2010/main" val="3328159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dirty="0" smtClean="0"/>
              <a:t>COOP Webinar</a:t>
            </a:r>
            <a:endParaRPr lang="en-US" dirty="0"/>
          </a:p>
        </p:txBody>
      </p:sp>
      <p:sp>
        <p:nvSpPr>
          <p:cNvPr id="5" name="Date Placeholder 4"/>
          <p:cNvSpPr>
            <a:spLocks noGrp="1"/>
          </p:cNvSpPr>
          <p:nvPr>
            <p:ph type="dt" idx="11"/>
          </p:nvPr>
        </p:nvSpPr>
        <p:spPr/>
        <p:txBody>
          <a:bodyPr/>
          <a:lstStyle/>
          <a:p>
            <a:r>
              <a:rPr lang="en-US" dirty="0"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47</a:t>
            </a:fld>
            <a:endParaRPr lang="en-US" dirty="0"/>
          </a:p>
        </p:txBody>
      </p:sp>
    </p:spTree>
    <p:extLst>
      <p:ext uri="{BB962C8B-B14F-4D97-AF65-F5344CB8AC3E}">
        <p14:creationId xmlns:p14="http://schemas.microsoft.com/office/powerpoint/2010/main" val="107550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COOP Webinar</a:t>
            </a:r>
            <a:endParaRPr lang="en-US" dirty="0"/>
          </a:p>
        </p:txBody>
      </p:sp>
      <p:sp>
        <p:nvSpPr>
          <p:cNvPr id="5" name="Date Placeholder 4"/>
          <p:cNvSpPr>
            <a:spLocks noGrp="1"/>
          </p:cNvSpPr>
          <p:nvPr>
            <p:ph type="dt" idx="11"/>
          </p:nvPr>
        </p:nvSpPr>
        <p:spPr/>
        <p:txBody>
          <a:bodyPr/>
          <a:lstStyle/>
          <a:p>
            <a:r>
              <a:rPr lang="en-US" dirty="0"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5</a:t>
            </a:fld>
            <a:endParaRPr lang="en-US" dirty="0"/>
          </a:p>
        </p:txBody>
      </p:sp>
    </p:spTree>
    <p:extLst>
      <p:ext uri="{BB962C8B-B14F-4D97-AF65-F5344CB8AC3E}">
        <p14:creationId xmlns:p14="http://schemas.microsoft.com/office/powerpoint/2010/main" val="1711517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State Emergency Support Functions,</a:t>
            </a:r>
            <a:r>
              <a:rPr lang="en-US" baseline="0" dirty="0" smtClean="0"/>
              <a:t> otherwise referred to as </a:t>
            </a:r>
            <a:r>
              <a:rPr lang="en-US" dirty="0" smtClean="0"/>
              <a:t>ESFs are the primary coordinating mechanism for building, sustaining, and delivering the capabilities of the Response Mission Area.</a:t>
            </a:r>
            <a:r>
              <a:rPr lang="en-US" baseline="0" dirty="0" smtClean="0"/>
              <a:t> </a:t>
            </a:r>
            <a:r>
              <a:rPr lang="en-US" sz="1200" b="0" i="0" u="none" strike="noStrike" kern="1200" baseline="0" dirty="0" smtClean="0">
                <a:solidFill>
                  <a:schemeClr val="tx1"/>
                </a:solidFill>
                <a:latin typeface="+mn-lt"/>
                <a:ea typeface="+mn-ea"/>
                <a:cs typeface="+mn-cs"/>
              </a:rPr>
              <a:t>ESFs bring together the capabilities of State departments and agencies and other statewide organizations and assets.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They are not based on the capabilities of a single department and/or agency, but represent groups of organizations that work together to deliver capabilities and support effective response operations.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When the State Response Activation Level has increased to a level 2 or 1, individual State departments and or/agencies operate as a state-level enterprise, coordinating activities within their respective ESFs and amongst the Branches of the Operations Section. ESFs support not only a number of response capabilities, but also a number of responsibilities and actions that extend beyond the scope of the capabilities of the Response Mission Area. </a:t>
            </a:r>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48</a:t>
            </a:fld>
            <a:endParaRPr lang="en-US" dirty="0"/>
          </a:p>
        </p:txBody>
      </p:sp>
    </p:spTree>
    <p:extLst>
      <p:ext uri="{BB962C8B-B14F-4D97-AF65-F5344CB8AC3E}">
        <p14:creationId xmlns:p14="http://schemas.microsoft.com/office/powerpoint/2010/main" val="2121130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ESF identifies its Primary Agency and support organizations. A support organization may be a State department/agency, a federal department/agency, a non-governmental organization, or a private-sector organization. The table here lists all Maryland State Agencies and Departments that are either the primary lead or play a support role to the ESFs.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49</a:t>
            </a:fld>
            <a:endParaRPr lang="en-US" dirty="0"/>
          </a:p>
        </p:txBody>
      </p:sp>
    </p:spTree>
    <p:extLst>
      <p:ext uri="{BB962C8B-B14F-4D97-AF65-F5344CB8AC3E}">
        <p14:creationId xmlns:p14="http://schemas.microsoft.com/office/powerpoint/2010/main" val="1148749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a:t>
            </a:r>
            <a:r>
              <a:rPr lang="en-US" baseline="0" dirty="0" smtClean="0"/>
              <a:t> Response Operations Plan is updated on a bi-annual basis </a:t>
            </a:r>
            <a:r>
              <a:rPr lang="en-US" dirty="0" smtClean="0"/>
              <a:t>in accordance with the Maryland Emergency Preparedness Program Strategic Plan.</a:t>
            </a:r>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50</a:t>
            </a:fld>
            <a:endParaRPr lang="en-US" dirty="0"/>
          </a:p>
        </p:txBody>
      </p:sp>
    </p:spTree>
    <p:extLst>
      <p:ext uri="{BB962C8B-B14F-4D97-AF65-F5344CB8AC3E}">
        <p14:creationId xmlns:p14="http://schemas.microsoft.com/office/powerpoint/2010/main" val="2242469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COOP Webinar</a:t>
            </a:r>
            <a:endParaRPr lang="en-US" dirty="0"/>
          </a:p>
        </p:txBody>
      </p:sp>
      <p:sp>
        <p:nvSpPr>
          <p:cNvPr id="5" name="Date Placeholder 4"/>
          <p:cNvSpPr>
            <a:spLocks noGrp="1"/>
          </p:cNvSpPr>
          <p:nvPr>
            <p:ph type="dt" idx="11"/>
          </p:nvPr>
        </p:nvSpPr>
        <p:spPr/>
        <p:txBody>
          <a:bodyPr/>
          <a:lstStyle/>
          <a:p>
            <a:r>
              <a:rPr lang="en-US" dirty="0"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51</a:t>
            </a:fld>
            <a:endParaRPr lang="en-US" dirty="0"/>
          </a:p>
        </p:txBody>
      </p:sp>
    </p:spTree>
    <p:extLst>
      <p:ext uri="{BB962C8B-B14F-4D97-AF65-F5344CB8AC3E}">
        <p14:creationId xmlns:p14="http://schemas.microsoft.com/office/powerpoint/2010/main" val="3119190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FE301-DBBC-40E6-B457-82C36ED4CB0E}" type="slidenum">
              <a:rPr lang="en-US" smtClean="0"/>
              <a:t>53</a:t>
            </a:fld>
            <a:endParaRPr lang="en-US" dirty="0"/>
          </a:p>
        </p:txBody>
      </p:sp>
      <p:sp>
        <p:nvSpPr>
          <p:cNvPr id="5" name="Date Placeholder 4"/>
          <p:cNvSpPr>
            <a:spLocks noGrp="1"/>
          </p:cNvSpPr>
          <p:nvPr>
            <p:ph type="dt" idx="11"/>
          </p:nvPr>
        </p:nvSpPr>
        <p:spPr/>
        <p:txBody>
          <a:bodyPr/>
          <a:lstStyle/>
          <a:p>
            <a:r>
              <a:rPr lang="en-US" dirty="0" smtClean="0"/>
              <a:t>3/31/2015</a:t>
            </a:r>
            <a:endParaRPr lang="en-US" dirty="0"/>
          </a:p>
        </p:txBody>
      </p:sp>
      <p:sp>
        <p:nvSpPr>
          <p:cNvPr id="6" name="Header Placeholder 5"/>
          <p:cNvSpPr>
            <a:spLocks noGrp="1"/>
          </p:cNvSpPr>
          <p:nvPr>
            <p:ph type="hdr" sz="quarter" idx="12"/>
          </p:nvPr>
        </p:nvSpPr>
        <p:spPr/>
        <p:txBody>
          <a:bodyPr/>
          <a:lstStyle/>
          <a:p>
            <a:r>
              <a:rPr lang="en-US" dirty="0" smtClean="0"/>
              <a:t>COOP Webinar</a:t>
            </a:r>
            <a:endParaRPr lang="en-US" dirty="0"/>
          </a:p>
        </p:txBody>
      </p:sp>
    </p:spTree>
    <p:extLst>
      <p:ext uri="{BB962C8B-B14F-4D97-AF65-F5344CB8AC3E}">
        <p14:creationId xmlns:p14="http://schemas.microsoft.com/office/powerpoint/2010/main" val="1049853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COOP Webinar</a:t>
            </a:r>
            <a:endParaRPr lang="en-US" dirty="0"/>
          </a:p>
        </p:txBody>
      </p:sp>
      <p:sp>
        <p:nvSpPr>
          <p:cNvPr id="5" name="Date Placeholder 4"/>
          <p:cNvSpPr>
            <a:spLocks noGrp="1"/>
          </p:cNvSpPr>
          <p:nvPr>
            <p:ph type="dt" idx="11"/>
          </p:nvPr>
        </p:nvSpPr>
        <p:spPr/>
        <p:txBody>
          <a:bodyPr/>
          <a:lstStyle/>
          <a:p>
            <a:r>
              <a:rPr lang="en-US" dirty="0"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6</a:t>
            </a:fld>
            <a:endParaRPr lang="en-US" dirty="0"/>
          </a:p>
        </p:txBody>
      </p:sp>
    </p:spTree>
    <p:extLst>
      <p:ext uri="{BB962C8B-B14F-4D97-AF65-F5344CB8AC3E}">
        <p14:creationId xmlns:p14="http://schemas.microsoft.com/office/powerpoint/2010/main" val="417505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COOP Webinar</a:t>
            </a:r>
            <a:endParaRPr lang="en-US" dirty="0"/>
          </a:p>
        </p:txBody>
      </p:sp>
      <p:sp>
        <p:nvSpPr>
          <p:cNvPr id="5" name="Date Placeholder 4"/>
          <p:cNvSpPr>
            <a:spLocks noGrp="1"/>
          </p:cNvSpPr>
          <p:nvPr>
            <p:ph type="dt" idx="11"/>
          </p:nvPr>
        </p:nvSpPr>
        <p:spPr/>
        <p:txBody>
          <a:bodyPr/>
          <a:lstStyle/>
          <a:p>
            <a:r>
              <a:rPr lang="en-US" dirty="0"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7</a:t>
            </a:fld>
            <a:endParaRPr lang="en-US" dirty="0"/>
          </a:p>
        </p:txBody>
      </p:sp>
    </p:spTree>
    <p:extLst>
      <p:ext uri="{BB962C8B-B14F-4D97-AF65-F5344CB8AC3E}">
        <p14:creationId xmlns:p14="http://schemas.microsoft.com/office/powerpoint/2010/main" val="2211962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1AF2C-2DE8-4CF7-83BB-14622C665096}" type="slidenum">
              <a:rPr lang="en-US" smtClean="0"/>
              <a:pPr/>
              <a:t>8</a:t>
            </a:fld>
            <a:endParaRPr lang="en-US"/>
          </a:p>
        </p:txBody>
      </p:sp>
    </p:spTree>
    <p:extLst>
      <p:ext uri="{BB962C8B-B14F-4D97-AF65-F5344CB8AC3E}">
        <p14:creationId xmlns:p14="http://schemas.microsoft.com/office/powerpoint/2010/main" val="3793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mission areas characterize the operations occurring during each phase of an emergency.</a:t>
            </a:r>
          </a:p>
          <a:p>
            <a:endParaRPr lang="en-US" dirty="0"/>
          </a:p>
        </p:txBody>
      </p:sp>
      <p:sp>
        <p:nvSpPr>
          <p:cNvPr id="4" name="Header Placeholder 3"/>
          <p:cNvSpPr>
            <a:spLocks noGrp="1"/>
          </p:cNvSpPr>
          <p:nvPr>
            <p:ph type="hdr" sz="quarter" idx="10"/>
          </p:nvPr>
        </p:nvSpPr>
        <p:spPr/>
        <p:txBody>
          <a:bodyPr/>
          <a:lstStyle/>
          <a:p>
            <a:r>
              <a:rPr lang="en-US" smtClean="0"/>
              <a:t>COOP Webinar</a:t>
            </a:r>
            <a:endParaRPr lang="en-US" dirty="0"/>
          </a:p>
        </p:txBody>
      </p:sp>
      <p:sp>
        <p:nvSpPr>
          <p:cNvPr id="5" name="Date Placeholder 4"/>
          <p:cNvSpPr>
            <a:spLocks noGrp="1"/>
          </p:cNvSpPr>
          <p:nvPr>
            <p:ph type="dt" idx="11"/>
          </p:nvPr>
        </p:nvSpPr>
        <p:spPr/>
        <p:txBody>
          <a:bodyPr/>
          <a:lstStyle/>
          <a:p>
            <a:r>
              <a:rPr lang="en-US" smtClean="0"/>
              <a:t>3/31/2015</a:t>
            </a:r>
            <a:endParaRPr lang="en-US" dirty="0"/>
          </a:p>
        </p:txBody>
      </p:sp>
      <p:sp>
        <p:nvSpPr>
          <p:cNvPr id="6" name="Slide Number Placeholder 5"/>
          <p:cNvSpPr>
            <a:spLocks noGrp="1"/>
          </p:cNvSpPr>
          <p:nvPr>
            <p:ph type="sldNum" sz="quarter" idx="12"/>
          </p:nvPr>
        </p:nvSpPr>
        <p:spPr/>
        <p:txBody>
          <a:bodyPr/>
          <a:lstStyle/>
          <a:p>
            <a:fld id="{D89FE301-DBBC-40E6-B457-82C36ED4CB0E}" type="slidenum">
              <a:rPr lang="en-US" smtClean="0"/>
              <a:t>9</a:t>
            </a:fld>
            <a:endParaRPr lang="en-US" dirty="0"/>
          </a:p>
        </p:txBody>
      </p:sp>
    </p:spTree>
    <p:extLst>
      <p:ext uri="{BB962C8B-B14F-4D97-AF65-F5344CB8AC3E}">
        <p14:creationId xmlns:p14="http://schemas.microsoft.com/office/powerpoint/2010/main" val="3721751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MEPP Planning Hierarchy Chart</a:t>
            </a:r>
            <a:r>
              <a:rPr lang="en-US" baseline="0" dirty="0" smtClean="0"/>
              <a:t> </a:t>
            </a:r>
            <a:r>
              <a:rPr lang="en-US" dirty="0" smtClean="0"/>
              <a:t>was developed to provide an at-a-glance perspective of the entire set of Maryland planning</a:t>
            </a:r>
          </a:p>
          <a:p>
            <a:r>
              <a:rPr lang="en-US" dirty="0" smtClean="0"/>
              <a:t>documents, and is organized according to the function served by each plan. </a:t>
            </a:r>
          </a:p>
          <a:p>
            <a:endParaRPr lang="en-US" dirty="0" smtClean="0"/>
          </a:p>
          <a:p>
            <a:r>
              <a:rPr lang="en-US" dirty="0" smtClean="0"/>
              <a:t>Strategic Plans identify risk reduction and preparedness policy goals and objectives to enhance planning activities, direct organizational changes, prioritize the allocation of resources (including the expenditure of general and grant funds), and/or establish a training and exercise program. </a:t>
            </a:r>
          </a:p>
          <a:p>
            <a:endParaRPr lang="en-US" dirty="0" smtClean="0"/>
          </a:p>
          <a:p>
            <a:r>
              <a:rPr lang="en-US" dirty="0" smtClean="0"/>
              <a:t>All-Hazards Operations Plans (OPSPLANs) are deliberate plans</a:t>
            </a:r>
            <a:r>
              <a:rPr lang="en-US" baseline="0" dirty="0" smtClean="0"/>
              <a:t> </a:t>
            </a:r>
            <a:r>
              <a:rPr lang="en-US" dirty="0" smtClean="0"/>
              <a:t>that identify and explain the mission area’s standard all-hazards concept of coordination and concept of operations for executing the mission area’s specific capabilities, under most circumstances. These plans include functional groupings of relevant stakeholders around common organizational authorities and resources. The four OPSPLANs are</a:t>
            </a:r>
            <a:r>
              <a:rPr lang="en-US" baseline="0" dirty="0" smtClean="0"/>
              <a:t> the SPPOP, SROP, SDROP, and SMOP.</a:t>
            </a:r>
          </a:p>
          <a:p>
            <a:endParaRPr lang="en-US" baseline="0" dirty="0" smtClean="0"/>
          </a:p>
          <a:p>
            <a:r>
              <a:rPr lang="en-US" dirty="0" smtClean="0"/>
              <a:t>Contingency Plans are deliberate scenario-specific interagency/intergovernmental concept plans (CONPLANs) that support the general mission-area concept of coordination and concept of operations of one or more OPSPLANs. Contingency plans are developed in anticipation of a future specific threat, hazard, incident, or disaster that requires additional coordination beyond the guidance provided in the OPSPLANs. </a:t>
            </a:r>
          </a:p>
          <a:p>
            <a:endParaRPr lang="en-US" dirty="0" smtClean="0"/>
          </a:p>
          <a:p>
            <a:r>
              <a:rPr lang="en-US" dirty="0" smtClean="0"/>
              <a:t>Crisis Action Plans are scenario-specific operational plans that are developed over a shorter time frame in reaction to an actual threat, hazard, incident, or disaster. Crisis action plans are adaptive, meaning they are flexible to address changing emergency conditions. Crisis action plans also have a defined time period that expires at the conclusion of the scope of the plan.</a:t>
            </a:r>
          </a:p>
        </p:txBody>
      </p:sp>
      <p:sp>
        <p:nvSpPr>
          <p:cNvPr id="4" name="Slide Number Placeholder 3"/>
          <p:cNvSpPr>
            <a:spLocks noGrp="1"/>
          </p:cNvSpPr>
          <p:nvPr>
            <p:ph type="sldNum" sz="quarter" idx="10"/>
          </p:nvPr>
        </p:nvSpPr>
        <p:spPr/>
        <p:txBody>
          <a:bodyPr/>
          <a:lstStyle/>
          <a:p>
            <a:fld id="{C221AF2C-2DE8-4CF7-83BB-14622C665096}" type="slidenum">
              <a:rPr lang="en-US" smtClean="0"/>
              <a:pPr/>
              <a:t>11</a:t>
            </a:fld>
            <a:endParaRPr lang="en-US"/>
          </a:p>
        </p:txBody>
      </p:sp>
    </p:spTree>
    <p:extLst>
      <p:ext uri="{BB962C8B-B14F-4D97-AF65-F5344CB8AC3E}">
        <p14:creationId xmlns:p14="http://schemas.microsoft.com/office/powerpoint/2010/main" val="278182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8.xml"/><Relationship Id="rId4" Type="http://schemas.openxmlformats.org/officeDocument/2006/relationships/image" Target="../media/image1.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12.xml"/><Relationship Id="rId4" Type="http://schemas.openxmlformats.org/officeDocument/2006/relationships/image" Target="../media/image1.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hemeOverride" Target="../theme/themeOverride1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hemeOverride" Target="../theme/themeOverride1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hemeOverride" Target="../theme/themeOverride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hemeOverride" Target="../theme/themeOverride16.xml"/><Relationship Id="rId4" Type="http://schemas.openxmlformats.org/officeDocument/2006/relationships/image" Target="../media/image1.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6.xml"/><Relationship Id="rId1" Type="http://schemas.openxmlformats.org/officeDocument/2006/relationships/themeOverride" Target="../theme/themeOverride1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6.xml"/><Relationship Id="rId1" Type="http://schemas.openxmlformats.org/officeDocument/2006/relationships/themeOverride" Target="../theme/themeOverride1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6.xml"/><Relationship Id="rId1" Type="http://schemas.openxmlformats.org/officeDocument/2006/relationships/themeOverride" Target="../theme/themeOverride1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6.xml"/><Relationship Id="rId1" Type="http://schemas.openxmlformats.org/officeDocument/2006/relationships/themeOverride" Target="../theme/themeOverride20.xml"/><Relationship Id="rId4" Type="http://schemas.openxmlformats.org/officeDocument/2006/relationships/image" Target="../media/image1.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7.xml"/><Relationship Id="rId1" Type="http://schemas.openxmlformats.org/officeDocument/2006/relationships/themeOverride" Target="../theme/themeOverride2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7.xml"/><Relationship Id="rId1" Type="http://schemas.openxmlformats.org/officeDocument/2006/relationships/themeOverride" Target="../theme/themeOverride2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7.xml"/><Relationship Id="rId1" Type="http://schemas.openxmlformats.org/officeDocument/2006/relationships/themeOverride" Target="../theme/themeOverride2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7.xml"/><Relationship Id="rId1" Type="http://schemas.openxmlformats.org/officeDocument/2006/relationships/themeOverride" Target="../theme/themeOverride24.xml"/><Relationship Id="rId4" Type="http://schemas.openxmlformats.org/officeDocument/2006/relationships/image" Target="../media/image1.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041FD3A-F525-4415-8CFB-ABA802F7628D}" type="datetimeFigureOut">
              <a:rPr lang="en-US" smtClean="0"/>
              <a:pPr/>
              <a:t>5/5/2015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C6BBB63-5E8A-4699-A615-ADABBCDE5BE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41FD3A-F525-4415-8CFB-ABA802F7628D}" type="datetimeFigureOut">
              <a:rPr lang="en-US" smtClean="0"/>
              <a:pPr/>
              <a:t>5/5/2015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C6BBB63-5E8A-4699-A615-ADABBCDE5BE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41FD3A-F525-4415-8CFB-ABA802F7628D}" type="datetimeFigureOut">
              <a:rPr lang="en-US" smtClean="0"/>
              <a:pPr/>
              <a:t>5/5/2015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C6BBB63-5E8A-4699-A615-ADABBCDE5BE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black"/>
                </a:solidFill>
                <a:latin typeface="Tahoma" pitchFamily="34"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dirty="0">
              <a:solidFill>
                <a:srgbClr val="0000F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0706FCE-D39E-450A-A8B7-D2053278CBA9}" type="slidenum">
              <a:rPr lang="en-US" altLang="en-US"/>
              <a:pPr>
                <a:defRPr/>
              </a:pPr>
              <a:t>‹#›</a:t>
            </a:fld>
            <a:endParaRPr lang="en-US" altLang="en-US" dirty="0"/>
          </a:p>
        </p:txBody>
      </p:sp>
    </p:spTree>
    <p:extLst>
      <p:ext uri="{BB962C8B-B14F-4D97-AF65-F5344CB8AC3E}">
        <p14:creationId xmlns:p14="http://schemas.microsoft.com/office/powerpoint/2010/main" val="324298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219200"/>
            <a:ext cx="8229600" cy="4711891"/>
          </a:xfrm>
        </p:spPr>
        <p:txBody>
          <a:bodyPr/>
          <a:lstStyle>
            <a:lvl1pPr marL="457200" indent="-457200">
              <a:spcBef>
                <a:spcPts val="600"/>
              </a:spcBef>
              <a:spcAft>
                <a:spcPts val="600"/>
              </a:spcAft>
              <a:defRPr>
                <a:latin typeface="Arial" panose="020B0604020202020204" pitchFamily="34" charset="0"/>
                <a:cs typeface="Arial" panose="020B0604020202020204" pitchFamily="34" charset="0"/>
              </a:defRPr>
            </a:lvl1pPr>
            <a:lvl2pPr marL="731520" indent="-457200">
              <a:lnSpc>
                <a:spcPct val="100000"/>
              </a:lnSpc>
              <a:spcBef>
                <a:spcPts val="600"/>
              </a:spcBef>
              <a:spcAft>
                <a:spcPts val="600"/>
              </a:spcAft>
              <a:defRPr>
                <a:latin typeface="Arial" panose="020B0604020202020204" pitchFamily="34" charset="0"/>
                <a:cs typeface="Arial" panose="020B0604020202020204" pitchFamily="34" charset="0"/>
              </a:defRPr>
            </a:lvl2pPr>
            <a:lvl3pPr marL="914400" indent="-457200">
              <a:lnSpc>
                <a:spcPct val="100000"/>
              </a:lnSpc>
              <a:spcBef>
                <a:spcPts val="600"/>
              </a:spcBef>
              <a:spcAft>
                <a:spcPts val="600"/>
              </a:spcAft>
              <a:defRPr/>
            </a:lvl3pPr>
            <a:lvl4pPr>
              <a:lnSpc>
                <a:spcPct val="100000"/>
              </a:lnSpc>
              <a:spcBef>
                <a:spcPts val="300"/>
              </a:spcBef>
              <a:defRPr/>
            </a:lvl4pPr>
            <a:lvl5pPr>
              <a:lnSpc>
                <a:spcPct val="100000"/>
              </a:lnSpc>
              <a:spcBef>
                <a:spcPts val="300"/>
              </a:spcBef>
              <a:defRPr/>
            </a:lvl5pPr>
            <a:extLst/>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a:xfrm>
            <a:off x="304800" y="228600"/>
            <a:ext cx="8229600" cy="838200"/>
          </a:xfrm>
        </p:spPr>
        <p:txBody>
          <a:bodyPr rtlCol="0"/>
          <a:lstStyle>
            <a:lvl1pPr>
              <a:defRPr sz="4000">
                <a:effectLst/>
              </a:defRPr>
            </a:lvl1pPr>
            <a:extLst/>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6" name="Footer Placeholder 4"/>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DD100836-E953-492D-B815-09D462B1F386}"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319386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4" name="Footer Placeholder 4"/>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extLst/>
          </a:lstStyle>
          <a:p>
            <a:pPr>
              <a:defRPr/>
            </a:pPr>
            <a:fld id="{8F5E9FB8-F654-428F-97DC-C6952A98B9ED}"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409746096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a:xfrm>
            <a:off x="457200" y="228600"/>
            <a:ext cx="8229600" cy="1143000"/>
          </a:xfrm>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83DDE816-759F-4D8C-98E8-A6A69067C9D8}"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416022763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7"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9" name="Footer Placeholder 7"/>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10" name="Slide Number Placeholder 8"/>
          <p:cNvSpPr>
            <a:spLocks noGrp="1"/>
          </p:cNvSpPr>
          <p:nvPr>
            <p:ph type="sldNum" sz="quarter" idx="12"/>
          </p:nvPr>
        </p:nvSpPr>
        <p:spPr/>
        <p:txBody>
          <a:bodyPr/>
          <a:lstStyle>
            <a:lvl1pPr>
              <a:defRPr/>
            </a:lvl1pPr>
            <a:extLst/>
          </a:lstStyle>
          <a:p>
            <a:pPr>
              <a:defRPr/>
            </a:pPr>
            <a:fld id="{603CDDBD-3FA5-46DA-851C-8B9CD31BB2E6}"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60955181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8D0CC057-79B4-4B2B-847B-2B594261838A}"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36496208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BF914F3C-C075-4891-BBBA-600B2C55A8A8}"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4192403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p:spPr>
        <p:txBody>
          <a:bodyPr/>
          <a:lstStyle>
            <a:lvl1pPr>
              <a:defRPr/>
            </a:lvl1pPr>
            <a:extLst/>
          </a:lstStyle>
          <a:p>
            <a:pPr>
              <a:defRPr/>
            </a:pPr>
            <a:endParaRPr lang="en-US" alt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06127575-12A6-42B3-89E9-9837A2A13BA8}"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92576418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95672"/>
          </a:xfrm>
        </p:spPr>
        <p:txBody>
          <a:bodyPr/>
          <a:lstStyle>
            <a:lvl1pPr>
              <a:defRPr b="1"/>
            </a:lvl1pPr>
            <a:lvl2pPr>
              <a:defRPr b="1"/>
            </a:lvl2pPr>
            <a:lvl3pPr>
              <a:defRPr b="1"/>
            </a:lvl3pPr>
            <a:lvl4pPr>
              <a:defRPr b="1"/>
            </a:lvl4pPr>
            <a:lvl5pPr>
              <a:defRPr b="1"/>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C041FD3A-F525-4415-8CFB-ABA802F7628D}" type="datetimeFigureOut">
              <a:rPr lang="en-US" smtClean="0"/>
              <a:pPr/>
              <a:t>5/5/2015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C6BBB63-5E8A-4699-A615-ADABBCDE5BEE}" type="slidenum">
              <a:rPr lang="en-US" smtClean="0"/>
              <a:pPr/>
              <a:t>‹#›</a:t>
            </a:fld>
            <a:endParaRPr lang="en-US" dirty="0"/>
          </a:p>
        </p:txBody>
      </p:sp>
      <p:sp>
        <p:nvSpPr>
          <p:cNvPr id="7" name="Title 6"/>
          <p:cNvSpPr>
            <a:spLocks noGrp="1"/>
          </p:cNvSpPr>
          <p:nvPr>
            <p:ph type="title"/>
          </p:nvPr>
        </p:nvSpPr>
        <p:spPr/>
        <p:txBody>
          <a:bodyPr rtlCol="0"/>
          <a:lstStyle>
            <a:lvl1pPr>
              <a:defRPr>
                <a:solidFill>
                  <a:schemeClr val="tx1"/>
                </a:solidFill>
              </a:defRPr>
            </a:lvl1pPr>
            <a:extLst/>
          </a:lstStyle>
          <a:p>
            <a:r>
              <a:rPr kumimoji="0" lang="en-US" dirty="0" smtClean="0"/>
              <a:t>Click to edit Master title style</a:t>
            </a:r>
            <a:endParaRPr kumimoji="0" lang="en-US" dirty="0"/>
          </a:p>
        </p:txBody>
      </p:sp>
      <p:pic>
        <p:nvPicPr>
          <p:cNvPr id="8" name="Picture 2" descr="F:\MEMA\LOGOS\MEMA Logo_high res_transparent.png"/>
          <p:cNvPicPr>
            <a:picLocks noChangeAspect="1" noChangeArrowheads="1"/>
          </p:cNvPicPr>
          <p:nvPr userDrawn="1"/>
        </p:nvPicPr>
        <p:blipFill rotWithShape="1">
          <a:blip r:embed="rId2" cstate="print">
            <a:clrChange>
              <a:clrFrom>
                <a:srgbClr val="FFFFFF"/>
              </a:clrFrom>
              <a:clrTo>
                <a:srgbClr val="FFFFFF">
                  <a:alpha val="0"/>
                </a:srgbClr>
              </a:clrTo>
            </a:clrChange>
          </a:blip>
          <a:srcRect l="10365" t="12315" r="13658" b="13380"/>
          <a:stretch/>
        </p:blipFill>
        <p:spPr bwMode="auto">
          <a:xfrm>
            <a:off x="7678337" y="5422899"/>
            <a:ext cx="1389463" cy="13589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white"/>
              </a:solidFill>
              <a:latin typeface="Tahoma" pitchFamily="34"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white"/>
              </a:solidFill>
              <a:latin typeface="Tahoma" pitchFamily="34"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600"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600"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dirty="0">
              <a:solidFill>
                <a:prstClr val="white"/>
              </a:solidFill>
            </a:endParaRPr>
          </a:p>
        </p:txBody>
      </p:sp>
      <p:sp>
        <p:nvSpPr>
          <p:cNvPr id="12"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endParaRPr lang="en-US" alt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B796FB3-6AFE-4F51-805A-8A30D5D9822C}"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76300469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CC0BE636-4B4F-434B-A957-B51D76B8FCE4}"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85461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1A3D2C31-BEAC-4805-A364-2B022A804378}"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422503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r>
              <a:rPr lang="en-US" noProof="0" dirty="0" smtClean="0"/>
              <a:t>Click icon to add table</a:t>
            </a:r>
            <a:endParaRPr lang="en-US" noProof="0" dirty="0"/>
          </a:p>
        </p:txBody>
      </p:sp>
      <p:sp>
        <p:nvSpPr>
          <p:cNvPr id="4" name="Date Placeholder 3"/>
          <p:cNvSpPr>
            <a:spLocks noGrp="1"/>
          </p:cNvSpPr>
          <p:nvPr>
            <p:ph type="dt" sz="half" idx="10"/>
          </p:nvPr>
        </p:nvSpPr>
        <p:spPr>
          <a:xfrm>
            <a:off x="457200" y="6251575"/>
            <a:ext cx="2133600" cy="476250"/>
          </a:xfrm>
        </p:spPr>
        <p:txBody>
          <a:bodyPr/>
          <a:lstStyle>
            <a:lvl1pPr>
              <a:defRPr/>
            </a:lvl1pPr>
          </a:lstStyle>
          <a:p>
            <a:pPr>
              <a:defRPr/>
            </a:pPr>
            <a:endParaRPr lang="en-US" altLang="en-US" dirty="0">
              <a:solidFill>
                <a:prstClr val="black"/>
              </a:solidFill>
            </a:endParaRPr>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pPr>
              <a:defRPr/>
            </a:pPr>
            <a:fld id="{534A74F3-75F1-42A0-9B2C-66F5EA812C42}" type="slidenum">
              <a:rPr lang="en-US" altLang="en-US">
                <a:solidFill>
                  <a:prstClr val="black"/>
                </a:solidFill>
              </a:rPr>
              <a:pPr>
                <a:defRPr/>
              </a:pPr>
              <a:t>‹#›</a:t>
            </a:fld>
            <a:endParaRPr lang="en-US" altLang="en-US" dirty="0">
              <a:solidFill>
                <a:prstClr val="black"/>
              </a:solidFill>
            </a:endParaRPr>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pPr>
              <a:defRPr/>
            </a:pPr>
            <a:endParaRPr lang="en-US" altLang="en-US" dirty="0">
              <a:solidFill>
                <a:prstClr val="black"/>
              </a:solidFill>
            </a:endParaRPr>
          </a:p>
        </p:txBody>
      </p:sp>
    </p:spTree>
    <p:extLst>
      <p:ext uri="{BB962C8B-B14F-4D97-AF65-F5344CB8AC3E}">
        <p14:creationId xmlns:p14="http://schemas.microsoft.com/office/powerpoint/2010/main" val="19931749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391B2A8A-62C6-43B2-ADC3-B1B2ABB814B2}" type="slidenum">
              <a:rPr lang="en-US" altLang="en-US">
                <a:solidFill>
                  <a:prstClr val="black"/>
                </a:solidFill>
              </a:rPr>
              <a:pPr>
                <a:defRPr/>
              </a:pPr>
              <a:t>‹#›</a:t>
            </a:fld>
            <a:endParaRPr lang="en-US" altLang="en-US" dirty="0">
              <a:solidFill>
                <a:prstClr val="black"/>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ltLang="en-US" dirty="0">
              <a:solidFill>
                <a:prstClr val="black"/>
              </a:solidFill>
            </a:endParaRPr>
          </a:p>
        </p:txBody>
      </p:sp>
    </p:spTree>
    <p:extLst>
      <p:ext uri="{BB962C8B-B14F-4D97-AF65-F5344CB8AC3E}">
        <p14:creationId xmlns:p14="http://schemas.microsoft.com/office/powerpoint/2010/main" val="293006974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5" name="Slide Number Placeholder 17"/>
          <p:cNvSpPr>
            <a:spLocks noGrp="1"/>
          </p:cNvSpPr>
          <p:nvPr>
            <p:ph type="sldNum" sz="quarter" idx="12"/>
          </p:nvPr>
        </p:nvSpPr>
        <p:spPr/>
        <p:txBody>
          <a:bodyPr/>
          <a:lstStyle>
            <a:lvl1pPr>
              <a:defRPr/>
            </a:lvl1pPr>
          </a:lstStyle>
          <a:p>
            <a:pPr>
              <a:defRPr/>
            </a:pPr>
            <a:fld id="{D667F89C-4486-4B55-B2FD-E6B2E32B8CAF}"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898312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black"/>
                </a:solidFill>
                <a:latin typeface="Tahoma" pitchFamily="34"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dirty="0">
              <a:solidFill>
                <a:srgbClr val="0000F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0706FCE-D39E-450A-A8B7-D2053278CBA9}" type="slidenum">
              <a:rPr lang="en-US" altLang="en-US"/>
              <a:pPr>
                <a:defRPr/>
              </a:pPr>
              <a:t>‹#›</a:t>
            </a:fld>
            <a:endParaRPr lang="en-US" altLang="en-US" dirty="0"/>
          </a:p>
        </p:txBody>
      </p:sp>
    </p:spTree>
    <p:extLst>
      <p:ext uri="{BB962C8B-B14F-4D97-AF65-F5344CB8AC3E}">
        <p14:creationId xmlns:p14="http://schemas.microsoft.com/office/powerpoint/2010/main" val="4153378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219200"/>
            <a:ext cx="8229600" cy="4711891"/>
          </a:xfrm>
        </p:spPr>
        <p:txBody>
          <a:bodyPr/>
          <a:lstStyle>
            <a:lvl1pPr marL="457200" indent="-457200">
              <a:spcBef>
                <a:spcPts val="600"/>
              </a:spcBef>
              <a:spcAft>
                <a:spcPts val="600"/>
              </a:spcAft>
              <a:defRPr>
                <a:latin typeface="Arial" panose="020B0604020202020204" pitchFamily="34" charset="0"/>
                <a:cs typeface="Arial" panose="020B0604020202020204" pitchFamily="34" charset="0"/>
              </a:defRPr>
            </a:lvl1pPr>
            <a:lvl2pPr marL="731520" indent="-457200">
              <a:lnSpc>
                <a:spcPct val="100000"/>
              </a:lnSpc>
              <a:spcBef>
                <a:spcPts val="600"/>
              </a:spcBef>
              <a:spcAft>
                <a:spcPts val="600"/>
              </a:spcAft>
              <a:defRPr>
                <a:latin typeface="Arial" panose="020B0604020202020204" pitchFamily="34" charset="0"/>
                <a:cs typeface="Arial" panose="020B0604020202020204" pitchFamily="34" charset="0"/>
              </a:defRPr>
            </a:lvl2pPr>
            <a:lvl3pPr marL="914400" indent="-457200">
              <a:lnSpc>
                <a:spcPct val="100000"/>
              </a:lnSpc>
              <a:spcBef>
                <a:spcPts val="600"/>
              </a:spcBef>
              <a:spcAft>
                <a:spcPts val="600"/>
              </a:spcAft>
              <a:defRPr/>
            </a:lvl3pPr>
            <a:lvl4pPr>
              <a:lnSpc>
                <a:spcPct val="100000"/>
              </a:lnSpc>
              <a:spcBef>
                <a:spcPts val="300"/>
              </a:spcBef>
              <a:defRPr/>
            </a:lvl4pPr>
            <a:lvl5pPr>
              <a:lnSpc>
                <a:spcPct val="100000"/>
              </a:lnSpc>
              <a:spcBef>
                <a:spcPts val="300"/>
              </a:spcBef>
              <a:defRPr/>
            </a:lvl5pPr>
            <a:extLst/>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a:xfrm>
            <a:off x="304800" y="228600"/>
            <a:ext cx="8229600" cy="838200"/>
          </a:xfrm>
        </p:spPr>
        <p:txBody>
          <a:bodyPr rtlCol="0"/>
          <a:lstStyle>
            <a:lvl1pPr>
              <a:defRPr sz="4000">
                <a:effectLst/>
              </a:defRPr>
            </a:lvl1pPr>
            <a:extLst/>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6" name="Footer Placeholder 4"/>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DD100836-E953-492D-B815-09D462B1F386}"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072410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4" name="Footer Placeholder 4"/>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extLst/>
          </a:lstStyle>
          <a:p>
            <a:pPr>
              <a:defRPr/>
            </a:pPr>
            <a:fld id="{8F5E9FB8-F654-428F-97DC-C6952A98B9ED}"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12500273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a:xfrm>
            <a:off x="457200" y="228600"/>
            <a:ext cx="8229600" cy="1143000"/>
          </a:xfrm>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83DDE816-759F-4D8C-98E8-A6A69067C9D8}"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71920862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41FD3A-F525-4415-8CFB-ABA802F7628D}" type="datetimeFigureOut">
              <a:rPr lang="en-US" smtClean="0"/>
              <a:pPr/>
              <a:t>5/5/2015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C6BBB63-5E8A-4699-A615-ADABBCDE5BE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pic>
        <p:nvPicPr>
          <p:cNvPr id="9" name="Picture 2" descr="F:\MEMA\LOGOS\MEMA Logo_high res_transparent.png"/>
          <p:cNvPicPr>
            <a:picLocks noChangeAspect="1" noChangeArrowheads="1"/>
          </p:cNvPicPr>
          <p:nvPr userDrawn="1"/>
        </p:nvPicPr>
        <p:blipFill rotWithShape="1">
          <a:blip r:embed="rId2" cstate="print">
            <a:clrChange>
              <a:clrFrom>
                <a:srgbClr val="FFFFFF"/>
              </a:clrFrom>
              <a:clrTo>
                <a:srgbClr val="FFFFFF">
                  <a:alpha val="0"/>
                </a:srgbClr>
              </a:clrTo>
            </a:clrChange>
          </a:blip>
          <a:srcRect l="10365" t="12315" r="13658" b="13380"/>
          <a:stretch/>
        </p:blipFill>
        <p:spPr bwMode="auto">
          <a:xfrm>
            <a:off x="7678337" y="5422899"/>
            <a:ext cx="1389463" cy="1358901"/>
          </a:xfrm>
          <a:prstGeom prst="rect">
            <a:avLst/>
          </a:prstGeom>
          <a:noFill/>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7"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9" name="Footer Placeholder 7"/>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10" name="Slide Number Placeholder 8"/>
          <p:cNvSpPr>
            <a:spLocks noGrp="1"/>
          </p:cNvSpPr>
          <p:nvPr>
            <p:ph type="sldNum" sz="quarter" idx="12"/>
          </p:nvPr>
        </p:nvSpPr>
        <p:spPr/>
        <p:txBody>
          <a:bodyPr/>
          <a:lstStyle>
            <a:lvl1pPr>
              <a:defRPr/>
            </a:lvl1pPr>
            <a:extLst/>
          </a:lstStyle>
          <a:p>
            <a:pPr>
              <a:defRPr/>
            </a:pPr>
            <a:fld id="{603CDDBD-3FA5-46DA-851C-8B9CD31BB2E6}"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78188022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8D0CC057-79B4-4B2B-847B-2B594261838A}"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367978718"/>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BF914F3C-C075-4891-BBBA-600B2C55A8A8}"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604037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p:spPr>
        <p:txBody>
          <a:bodyPr/>
          <a:lstStyle>
            <a:lvl1pPr>
              <a:defRPr/>
            </a:lvl1pPr>
            <a:extLst/>
          </a:lstStyle>
          <a:p>
            <a:pPr>
              <a:defRPr/>
            </a:pPr>
            <a:endParaRPr lang="en-US" alt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06127575-12A6-42B3-89E9-9837A2A13BA8}"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93776796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white"/>
              </a:solidFill>
              <a:latin typeface="Tahoma" pitchFamily="34"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white"/>
              </a:solidFill>
              <a:latin typeface="Tahoma" pitchFamily="34"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600"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600"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dirty="0">
              <a:solidFill>
                <a:prstClr val="white"/>
              </a:solidFill>
            </a:endParaRPr>
          </a:p>
        </p:txBody>
      </p:sp>
      <p:sp>
        <p:nvSpPr>
          <p:cNvPr id="12"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endParaRPr lang="en-US" alt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B796FB3-6AFE-4F51-805A-8A30D5D9822C}"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346435129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CC0BE636-4B4F-434B-A957-B51D76B8FCE4}"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097798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1A3D2C31-BEAC-4805-A364-2B022A804378}"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832639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r>
              <a:rPr lang="en-US" noProof="0" dirty="0" smtClean="0"/>
              <a:t>Click icon to add table</a:t>
            </a:r>
            <a:endParaRPr lang="en-US" noProof="0" dirty="0"/>
          </a:p>
        </p:txBody>
      </p:sp>
      <p:sp>
        <p:nvSpPr>
          <p:cNvPr id="4" name="Date Placeholder 3"/>
          <p:cNvSpPr>
            <a:spLocks noGrp="1"/>
          </p:cNvSpPr>
          <p:nvPr>
            <p:ph type="dt" sz="half" idx="10"/>
          </p:nvPr>
        </p:nvSpPr>
        <p:spPr>
          <a:xfrm>
            <a:off x="457200" y="6251575"/>
            <a:ext cx="2133600" cy="476250"/>
          </a:xfrm>
        </p:spPr>
        <p:txBody>
          <a:bodyPr/>
          <a:lstStyle>
            <a:lvl1pPr>
              <a:defRPr/>
            </a:lvl1pPr>
          </a:lstStyle>
          <a:p>
            <a:pPr>
              <a:defRPr/>
            </a:pPr>
            <a:endParaRPr lang="en-US" altLang="en-US" dirty="0">
              <a:solidFill>
                <a:prstClr val="black"/>
              </a:solidFill>
            </a:endParaRPr>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pPr>
              <a:defRPr/>
            </a:pPr>
            <a:fld id="{534A74F3-75F1-42A0-9B2C-66F5EA812C42}" type="slidenum">
              <a:rPr lang="en-US" altLang="en-US">
                <a:solidFill>
                  <a:prstClr val="black"/>
                </a:solidFill>
              </a:rPr>
              <a:pPr>
                <a:defRPr/>
              </a:pPr>
              <a:t>‹#›</a:t>
            </a:fld>
            <a:endParaRPr lang="en-US" altLang="en-US" dirty="0">
              <a:solidFill>
                <a:prstClr val="black"/>
              </a:solidFill>
            </a:endParaRPr>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pPr>
              <a:defRPr/>
            </a:pPr>
            <a:endParaRPr lang="en-US" altLang="en-US" dirty="0">
              <a:solidFill>
                <a:prstClr val="black"/>
              </a:solidFill>
            </a:endParaRPr>
          </a:p>
        </p:txBody>
      </p:sp>
    </p:spTree>
    <p:extLst>
      <p:ext uri="{BB962C8B-B14F-4D97-AF65-F5344CB8AC3E}">
        <p14:creationId xmlns:p14="http://schemas.microsoft.com/office/powerpoint/2010/main" val="318007108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391B2A8A-62C6-43B2-ADC3-B1B2ABB814B2}" type="slidenum">
              <a:rPr lang="en-US" altLang="en-US">
                <a:solidFill>
                  <a:prstClr val="black"/>
                </a:solidFill>
              </a:rPr>
              <a:pPr>
                <a:defRPr/>
              </a:pPr>
              <a:t>‹#›</a:t>
            </a:fld>
            <a:endParaRPr lang="en-US" altLang="en-US" dirty="0">
              <a:solidFill>
                <a:prstClr val="black"/>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ltLang="en-US" dirty="0">
              <a:solidFill>
                <a:prstClr val="black"/>
              </a:solidFill>
            </a:endParaRPr>
          </a:p>
        </p:txBody>
      </p:sp>
    </p:spTree>
    <p:extLst>
      <p:ext uri="{BB962C8B-B14F-4D97-AF65-F5344CB8AC3E}">
        <p14:creationId xmlns:p14="http://schemas.microsoft.com/office/powerpoint/2010/main" val="13602685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5" name="Slide Number Placeholder 17"/>
          <p:cNvSpPr>
            <a:spLocks noGrp="1"/>
          </p:cNvSpPr>
          <p:nvPr>
            <p:ph type="sldNum" sz="quarter" idx="12"/>
          </p:nvPr>
        </p:nvSpPr>
        <p:spPr/>
        <p:txBody>
          <a:bodyPr/>
          <a:lstStyle>
            <a:lvl1pPr>
              <a:defRPr/>
            </a:lvl1pPr>
          </a:lstStyle>
          <a:p>
            <a:pPr>
              <a:defRPr/>
            </a:pPr>
            <a:fld id="{D667F89C-4486-4B55-B2FD-E6B2E32B8CAF}"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74990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41FD3A-F525-4415-8CFB-ABA802F7628D}" type="datetimeFigureOut">
              <a:rPr lang="en-US" smtClean="0"/>
              <a:pPr/>
              <a:t>5/5/2015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C6BBB63-5E8A-4699-A615-ADABBCDE5BEE}"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pic>
        <p:nvPicPr>
          <p:cNvPr id="9" name="Picture 2" descr="F:\MEMA\LOGOS\MEMA Logo_high res_transparent.png"/>
          <p:cNvPicPr>
            <a:picLocks noChangeAspect="1" noChangeArrowheads="1"/>
          </p:cNvPicPr>
          <p:nvPr userDrawn="1"/>
        </p:nvPicPr>
        <p:blipFill rotWithShape="1">
          <a:blip r:embed="rId2" cstate="print">
            <a:clrChange>
              <a:clrFrom>
                <a:srgbClr val="FFFFFF"/>
              </a:clrFrom>
              <a:clrTo>
                <a:srgbClr val="FFFFFF">
                  <a:alpha val="0"/>
                </a:srgbClr>
              </a:clrTo>
            </a:clrChange>
          </a:blip>
          <a:srcRect l="10365" t="12315" r="13658" b="13380"/>
          <a:stretch/>
        </p:blipFill>
        <p:spPr bwMode="auto">
          <a:xfrm>
            <a:off x="7678337" y="5422899"/>
            <a:ext cx="1389463" cy="1358901"/>
          </a:xfrm>
          <a:prstGeom prst="rect">
            <a:avLst/>
          </a:prstGeom>
          <a:noFill/>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black"/>
                </a:solidFill>
                <a:latin typeface="Tahoma" pitchFamily="34"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dirty="0">
              <a:solidFill>
                <a:srgbClr val="0000F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E0D7AE7-3746-46DC-8845-D1748F638977}" type="slidenum">
              <a:rPr lang="en-US" altLang="en-US"/>
              <a:pPr>
                <a:defRPr/>
              </a:pPr>
              <a:t>‹#›</a:t>
            </a:fld>
            <a:endParaRPr lang="en-US" altLang="en-US" dirty="0"/>
          </a:p>
        </p:txBody>
      </p:sp>
    </p:spTree>
    <p:extLst>
      <p:ext uri="{BB962C8B-B14F-4D97-AF65-F5344CB8AC3E}">
        <p14:creationId xmlns:p14="http://schemas.microsoft.com/office/powerpoint/2010/main" val="1782340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219200"/>
            <a:ext cx="7239000" cy="4572000"/>
          </a:xfrm>
        </p:spPr>
        <p:txBody>
          <a:bodyPr/>
          <a:lstStyle>
            <a:lvl1pPr marL="457200" indent="-457200">
              <a:spcBef>
                <a:spcPts val="600"/>
              </a:spcBef>
              <a:spcAft>
                <a:spcPts val="600"/>
              </a:spcAft>
              <a:defRPr b="0">
                <a:latin typeface="Arial" panose="020B0604020202020204" pitchFamily="34" charset="0"/>
                <a:cs typeface="Arial" panose="020B0604020202020204" pitchFamily="34" charset="0"/>
              </a:defRPr>
            </a:lvl1pPr>
            <a:lvl2pPr marL="731520" indent="-457200">
              <a:lnSpc>
                <a:spcPct val="100000"/>
              </a:lnSpc>
              <a:spcBef>
                <a:spcPts val="600"/>
              </a:spcBef>
              <a:spcAft>
                <a:spcPts val="600"/>
              </a:spcAft>
              <a:defRPr>
                <a:latin typeface="Arial" panose="020B0604020202020204" pitchFamily="34" charset="0"/>
                <a:cs typeface="Arial" panose="020B0604020202020204" pitchFamily="34" charset="0"/>
              </a:defRPr>
            </a:lvl2pPr>
            <a:lvl3pPr marL="914400" indent="-457200">
              <a:lnSpc>
                <a:spcPct val="100000"/>
              </a:lnSpc>
              <a:spcBef>
                <a:spcPts val="600"/>
              </a:spcBef>
              <a:spcAft>
                <a:spcPts val="600"/>
              </a:spcAft>
              <a:defRPr>
                <a:latin typeface="Arial" panose="020B0604020202020204" pitchFamily="34" charset="0"/>
                <a:cs typeface="Arial" panose="020B0604020202020204" pitchFamily="34" charset="0"/>
              </a:defRPr>
            </a:lvl3pPr>
            <a:lvl4pPr>
              <a:lnSpc>
                <a:spcPct val="100000"/>
              </a:lnSpc>
              <a:spcBef>
                <a:spcPts val="300"/>
              </a:spcBef>
              <a:defRPr/>
            </a:lvl4pPr>
            <a:lvl5pPr>
              <a:lnSpc>
                <a:spcPct val="100000"/>
              </a:lnSpc>
              <a:spcBef>
                <a:spcPts val="300"/>
              </a:spcBef>
              <a:defRPr/>
            </a:lvl5pPr>
            <a:extLst/>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a:xfrm>
            <a:off x="304800" y="228600"/>
            <a:ext cx="8229600" cy="838200"/>
          </a:xfrm>
        </p:spPr>
        <p:txBody>
          <a:bodyPr rtlCol="0"/>
          <a:lstStyle>
            <a:lvl1pPr>
              <a:defRPr sz="4000">
                <a:effectLst/>
              </a:defRPr>
            </a:lvl1pPr>
            <a:extLst/>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6" name="Footer Placeholder 4"/>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C2B9963C-8C9A-4078-9885-DDC3AFE6C6CA}"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961579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4" name="Footer Placeholder 4"/>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extLst/>
          </a:lstStyle>
          <a:p>
            <a:pPr>
              <a:defRPr/>
            </a:pPr>
            <a:fld id="{241BAD3B-F666-4F87-9EC8-22280262D8AE}"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368300552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a:xfrm>
            <a:off x="457200" y="228600"/>
            <a:ext cx="8229600" cy="1143000"/>
          </a:xfrm>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3B4E097-0F95-42CE-BDC8-0A163A69D57D}"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143352679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7"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9" name="Footer Placeholder 7"/>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10" name="Slide Number Placeholder 8"/>
          <p:cNvSpPr>
            <a:spLocks noGrp="1"/>
          </p:cNvSpPr>
          <p:nvPr>
            <p:ph type="sldNum" sz="quarter" idx="12"/>
          </p:nvPr>
        </p:nvSpPr>
        <p:spPr/>
        <p:txBody>
          <a:bodyPr/>
          <a:lstStyle>
            <a:lvl1pPr>
              <a:defRPr/>
            </a:lvl1pPr>
            <a:extLst/>
          </a:lstStyle>
          <a:p>
            <a:pPr>
              <a:defRPr/>
            </a:pPr>
            <a:fld id="{FE13A01B-6B0F-4FCD-8ECC-FA3020D41DE1}"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16712176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9B6C55F0-ACEA-40CB-A80C-691847D6CC9C}"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348461712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8BB1147F-FF9F-4FAD-939C-22BAAA8644BC}"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600020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p:spPr>
        <p:txBody>
          <a:bodyPr/>
          <a:lstStyle>
            <a:lvl1pPr>
              <a:defRPr/>
            </a:lvl1pPr>
            <a:extLst/>
          </a:lstStyle>
          <a:p>
            <a:pPr>
              <a:defRPr/>
            </a:pPr>
            <a:endParaRPr lang="en-US" alt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AE9F9557-956D-4549-A0A7-79DAA340CC7B}"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83951563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white"/>
              </a:solidFill>
              <a:latin typeface="Tahoma" pitchFamily="34"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white"/>
              </a:solidFill>
              <a:latin typeface="Tahoma" pitchFamily="34"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600"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600"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dirty="0">
              <a:solidFill>
                <a:prstClr val="white"/>
              </a:solidFill>
            </a:endParaRPr>
          </a:p>
        </p:txBody>
      </p:sp>
      <p:sp>
        <p:nvSpPr>
          <p:cNvPr id="12"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endParaRPr lang="en-US" alt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0D719A1-3C9E-44A8-802B-BCCB5D1541FA}"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39003352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59F706FB-A126-418C-9C76-7DA9305ED59C}"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776608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41FD3A-F525-4415-8CFB-ABA802F7628D}" type="datetimeFigureOut">
              <a:rPr lang="en-US" smtClean="0"/>
              <a:pPr/>
              <a:t>5/5/2015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C6BBB63-5E8A-4699-A615-ADABBCDE5BEE}" type="slidenum">
              <a:rPr lang="en-US" smtClean="0"/>
              <a:pPr/>
              <a:t>‹#›</a:t>
            </a:fld>
            <a:endParaRPr lang="en-US" dirty="0"/>
          </a:p>
        </p:txBody>
      </p:sp>
      <p:pic>
        <p:nvPicPr>
          <p:cNvPr id="10" name="Picture 2" descr="F:\MEMA\LOGOS\MEMA Logo_high res_transparent.png"/>
          <p:cNvPicPr>
            <a:picLocks noChangeAspect="1" noChangeArrowheads="1"/>
          </p:cNvPicPr>
          <p:nvPr userDrawn="1"/>
        </p:nvPicPr>
        <p:blipFill rotWithShape="1">
          <a:blip r:embed="rId2" cstate="print">
            <a:clrChange>
              <a:clrFrom>
                <a:srgbClr val="FFFFFF"/>
              </a:clrFrom>
              <a:clrTo>
                <a:srgbClr val="FFFFFF">
                  <a:alpha val="0"/>
                </a:srgbClr>
              </a:clrTo>
            </a:clrChange>
          </a:blip>
          <a:srcRect l="10365" t="12315" r="13658" b="13380"/>
          <a:stretch/>
        </p:blipFill>
        <p:spPr bwMode="auto">
          <a:xfrm>
            <a:off x="7678337" y="5422899"/>
            <a:ext cx="1389463" cy="1358901"/>
          </a:xfrm>
          <a:prstGeom prst="rect">
            <a:avLst/>
          </a:prstGeom>
          <a:no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FB3C0-6A53-4EB9-93DB-A7E687B1EC0F}"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231477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r>
              <a:rPr lang="en-US" noProof="0" dirty="0" smtClean="0"/>
              <a:t>Click icon to add table</a:t>
            </a:r>
            <a:endParaRPr lang="en-US" noProof="0" dirty="0"/>
          </a:p>
        </p:txBody>
      </p:sp>
      <p:sp>
        <p:nvSpPr>
          <p:cNvPr id="4" name="Date Placeholder 3"/>
          <p:cNvSpPr>
            <a:spLocks noGrp="1"/>
          </p:cNvSpPr>
          <p:nvPr>
            <p:ph type="dt" sz="half" idx="10"/>
          </p:nvPr>
        </p:nvSpPr>
        <p:spPr>
          <a:xfrm>
            <a:off x="457200" y="6251575"/>
            <a:ext cx="2133600" cy="476250"/>
          </a:xfrm>
        </p:spPr>
        <p:txBody>
          <a:bodyPr/>
          <a:lstStyle>
            <a:lvl1pPr>
              <a:defRPr/>
            </a:lvl1pPr>
          </a:lstStyle>
          <a:p>
            <a:pPr>
              <a:defRPr/>
            </a:pPr>
            <a:endParaRPr lang="en-US" altLang="en-US" dirty="0">
              <a:solidFill>
                <a:prstClr val="black"/>
              </a:solidFill>
            </a:endParaRPr>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pPr>
              <a:defRPr/>
            </a:pPr>
            <a:fld id="{B93A1379-B8A8-4ACD-9E30-21B644843F84}" type="slidenum">
              <a:rPr lang="en-US" altLang="en-US">
                <a:solidFill>
                  <a:prstClr val="black"/>
                </a:solidFill>
              </a:rPr>
              <a:pPr>
                <a:defRPr/>
              </a:pPr>
              <a:t>‹#›</a:t>
            </a:fld>
            <a:endParaRPr lang="en-US" altLang="en-US" dirty="0">
              <a:solidFill>
                <a:prstClr val="black"/>
              </a:solidFill>
            </a:endParaRPr>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pPr>
              <a:defRPr/>
            </a:pPr>
            <a:endParaRPr lang="en-US" altLang="en-US" dirty="0">
              <a:solidFill>
                <a:prstClr val="black"/>
              </a:solidFill>
            </a:endParaRPr>
          </a:p>
        </p:txBody>
      </p:sp>
    </p:spTree>
    <p:extLst>
      <p:ext uri="{BB962C8B-B14F-4D97-AF65-F5344CB8AC3E}">
        <p14:creationId xmlns:p14="http://schemas.microsoft.com/office/powerpoint/2010/main" val="334360636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F11E9E29-87B4-45D3-92FE-BCFDA50EAF63}" type="slidenum">
              <a:rPr lang="en-US" altLang="en-US">
                <a:solidFill>
                  <a:prstClr val="black"/>
                </a:solidFill>
              </a:rPr>
              <a:pPr>
                <a:defRPr/>
              </a:pPr>
              <a:t>‹#›</a:t>
            </a:fld>
            <a:endParaRPr lang="en-US" altLang="en-US" dirty="0">
              <a:solidFill>
                <a:prstClr val="black"/>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ltLang="en-US" dirty="0">
              <a:solidFill>
                <a:prstClr val="black"/>
              </a:solidFill>
            </a:endParaRPr>
          </a:p>
        </p:txBody>
      </p:sp>
    </p:spTree>
    <p:extLst>
      <p:ext uri="{BB962C8B-B14F-4D97-AF65-F5344CB8AC3E}">
        <p14:creationId xmlns:p14="http://schemas.microsoft.com/office/powerpoint/2010/main" val="372424109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5" name="Slide Number Placeholder 17"/>
          <p:cNvSpPr>
            <a:spLocks noGrp="1"/>
          </p:cNvSpPr>
          <p:nvPr>
            <p:ph type="sldNum" sz="quarter" idx="12"/>
          </p:nvPr>
        </p:nvSpPr>
        <p:spPr/>
        <p:txBody>
          <a:bodyPr/>
          <a:lstStyle>
            <a:lvl1pPr>
              <a:defRPr/>
            </a:lvl1pPr>
          </a:lstStyle>
          <a:p>
            <a:pPr>
              <a:defRPr/>
            </a:pPr>
            <a:fld id="{C2436789-C6CC-40B6-98A0-03AF8CB936DC}"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791246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black"/>
                </a:solidFill>
                <a:latin typeface="Tahoma" pitchFamily="34"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dirty="0">
              <a:solidFill>
                <a:srgbClr val="0000F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E0D7AE7-3746-46DC-8845-D1748F638977}" type="slidenum">
              <a:rPr lang="en-US" altLang="en-US"/>
              <a:pPr>
                <a:defRPr/>
              </a:pPr>
              <a:t>‹#›</a:t>
            </a:fld>
            <a:endParaRPr lang="en-US" altLang="en-US" dirty="0"/>
          </a:p>
        </p:txBody>
      </p:sp>
    </p:spTree>
    <p:extLst>
      <p:ext uri="{BB962C8B-B14F-4D97-AF65-F5344CB8AC3E}">
        <p14:creationId xmlns:p14="http://schemas.microsoft.com/office/powerpoint/2010/main" val="2173573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219200"/>
            <a:ext cx="7239000" cy="4572000"/>
          </a:xfrm>
        </p:spPr>
        <p:txBody>
          <a:bodyPr/>
          <a:lstStyle>
            <a:lvl1pPr marL="457200" indent="-457200">
              <a:spcBef>
                <a:spcPts val="600"/>
              </a:spcBef>
              <a:spcAft>
                <a:spcPts val="600"/>
              </a:spcAft>
              <a:defRPr b="0">
                <a:latin typeface="Arial" panose="020B0604020202020204" pitchFamily="34" charset="0"/>
                <a:cs typeface="Arial" panose="020B0604020202020204" pitchFamily="34" charset="0"/>
              </a:defRPr>
            </a:lvl1pPr>
            <a:lvl2pPr marL="731520" indent="-457200">
              <a:lnSpc>
                <a:spcPct val="100000"/>
              </a:lnSpc>
              <a:spcBef>
                <a:spcPts val="600"/>
              </a:spcBef>
              <a:spcAft>
                <a:spcPts val="600"/>
              </a:spcAft>
              <a:defRPr>
                <a:latin typeface="Arial" panose="020B0604020202020204" pitchFamily="34" charset="0"/>
                <a:cs typeface="Arial" panose="020B0604020202020204" pitchFamily="34" charset="0"/>
              </a:defRPr>
            </a:lvl2pPr>
            <a:lvl3pPr marL="914400" indent="-457200">
              <a:lnSpc>
                <a:spcPct val="100000"/>
              </a:lnSpc>
              <a:spcBef>
                <a:spcPts val="600"/>
              </a:spcBef>
              <a:spcAft>
                <a:spcPts val="600"/>
              </a:spcAft>
              <a:defRPr>
                <a:latin typeface="Arial" panose="020B0604020202020204" pitchFamily="34" charset="0"/>
                <a:cs typeface="Arial" panose="020B0604020202020204" pitchFamily="34" charset="0"/>
              </a:defRPr>
            </a:lvl3pPr>
            <a:lvl4pPr>
              <a:lnSpc>
                <a:spcPct val="100000"/>
              </a:lnSpc>
              <a:spcBef>
                <a:spcPts val="300"/>
              </a:spcBef>
              <a:defRPr/>
            </a:lvl4pPr>
            <a:lvl5pPr>
              <a:lnSpc>
                <a:spcPct val="100000"/>
              </a:lnSpc>
              <a:spcBef>
                <a:spcPts val="300"/>
              </a:spcBef>
              <a:defRPr/>
            </a:lvl5pPr>
            <a:extLst/>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a:xfrm>
            <a:off x="304800" y="228600"/>
            <a:ext cx="8229600" cy="838200"/>
          </a:xfrm>
        </p:spPr>
        <p:txBody>
          <a:bodyPr rtlCol="0"/>
          <a:lstStyle>
            <a:lvl1pPr>
              <a:defRPr sz="4000">
                <a:effectLst/>
              </a:defRPr>
            </a:lvl1pPr>
            <a:extLst/>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6" name="Footer Placeholder 4"/>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C2B9963C-8C9A-4078-9885-DDC3AFE6C6CA}"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95085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4" name="Footer Placeholder 4"/>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extLst/>
          </a:lstStyle>
          <a:p>
            <a:pPr>
              <a:defRPr/>
            </a:pPr>
            <a:fld id="{241BAD3B-F666-4F87-9EC8-22280262D8AE}"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74104415"/>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a:xfrm>
            <a:off x="457200" y="228600"/>
            <a:ext cx="8229600" cy="1143000"/>
          </a:xfrm>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3B4E097-0F95-42CE-BDC8-0A163A69D57D}"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1701149300"/>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7"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9" name="Footer Placeholder 7"/>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10" name="Slide Number Placeholder 8"/>
          <p:cNvSpPr>
            <a:spLocks noGrp="1"/>
          </p:cNvSpPr>
          <p:nvPr>
            <p:ph type="sldNum" sz="quarter" idx="12"/>
          </p:nvPr>
        </p:nvSpPr>
        <p:spPr/>
        <p:txBody>
          <a:bodyPr/>
          <a:lstStyle>
            <a:lvl1pPr>
              <a:defRPr/>
            </a:lvl1pPr>
            <a:extLst/>
          </a:lstStyle>
          <a:p>
            <a:pPr>
              <a:defRPr/>
            </a:pPr>
            <a:fld id="{FE13A01B-6B0F-4FCD-8ECC-FA3020D41DE1}"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99717673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9B6C55F0-ACEA-40CB-A80C-691847D6CC9C}"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58767305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041FD3A-F525-4415-8CFB-ABA802F7628D}" type="datetimeFigureOut">
              <a:rPr lang="en-US" smtClean="0"/>
              <a:pPr/>
              <a:t>5/5/2015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C6BBB63-5E8A-4699-A615-ADABBCDE5BEE}"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pic>
        <p:nvPicPr>
          <p:cNvPr id="7" name="Picture 2" descr="F:\MEMA\LOGOS\MEMA Logo_high res_transparent.png"/>
          <p:cNvPicPr>
            <a:picLocks noChangeAspect="1" noChangeArrowheads="1"/>
          </p:cNvPicPr>
          <p:nvPr userDrawn="1"/>
        </p:nvPicPr>
        <p:blipFill rotWithShape="1">
          <a:blip r:embed="rId2" cstate="print">
            <a:clrChange>
              <a:clrFrom>
                <a:srgbClr val="FFFFFF"/>
              </a:clrFrom>
              <a:clrTo>
                <a:srgbClr val="FFFFFF">
                  <a:alpha val="0"/>
                </a:srgbClr>
              </a:clrTo>
            </a:clrChange>
          </a:blip>
          <a:srcRect l="10365" t="12315" r="13658" b="13380"/>
          <a:stretch/>
        </p:blipFill>
        <p:spPr bwMode="auto">
          <a:xfrm>
            <a:off x="7678337" y="5422899"/>
            <a:ext cx="1389463" cy="1358901"/>
          </a:xfrm>
          <a:prstGeom prst="rect">
            <a:avLst/>
          </a:prstGeom>
          <a:noFill/>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8BB1147F-FF9F-4FAD-939C-22BAAA8644BC}"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8582051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p:spPr>
        <p:txBody>
          <a:bodyPr/>
          <a:lstStyle>
            <a:lvl1pPr>
              <a:defRPr/>
            </a:lvl1pPr>
            <a:extLst/>
          </a:lstStyle>
          <a:p>
            <a:pPr>
              <a:defRPr/>
            </a:pPr>
            <a:endParaRPr lang="en-US" alt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AE9F9557-956D-4549-A0A7-79DAA340CC7B}"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88412703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white"/>
              </a:solidFill>
              <a:latin typeface="Tahoma" pitchFamily="34"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white"/>
              </a:solidFill>
              <a:latin typeface="Tahoma" pitchFamily="34"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600"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600"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dirty="0">
              <a:solidFill>
                <a:prstClr val="white"/>
              </a:solidFill>
            </a:endParaRPr>
          </a:p>
        </p:txBody>
      </p:sp>
      <p:sp>
        <p:nvSpPr>
          <p:cNvPr id="12"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endParaRPr lang="en-US" alt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0D719A1-3C9E-44A8-802B-BCCB5D1541FA}"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3569845714"/>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59F706FB-A126-418C-9C76-7DA9305ED59C}"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40230075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FB3C0-6A53-4EB9-93DB-A7E687B1EC0F}"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6018908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r>
              <a:rPr lang="en-US" noProof="0" dirty="0" smtClean="0"/>
              <a:t>Click icon to add table</a:t>
            </a:r>
            <a:endParaRPr lang="en-US" noProof="0" dirty="0"/>
          </a:p>
        </p:txBody>
      </p:sp>
      <p:sp>
        <p:nvSpPr>
          <p:cNvPr id="4" name="Date Placeholder 3"/>
          <p:cNvSpPr>
            <a:spLocks noGrp="1"/>
          </p:cNvSpPr>
          <p:nvPr>
            <p:ph type="dt" sz="half" idx="10"/>
          </p:nvPr>
        </p:nvSpPr>
        <p:spPr>
          <a:xfrm>
            <a:off x="457200" y="6251575"/>
            <a:ext cx="2133600" cy="476250"/>
          </a:xfrm>
        </p:spPr>
        <p:txBody>
          <a:bodyPr/>
          <a:lstStyle>
            <a:lvl1pPr>
              <a:defRPr/>
            </a:lvl1pPr>
          </a:lstStyle>
          <a:p>
            <a:pPr>
              <a:defRPr/>
            </a:pPr>
            <a:endParaRPr lang="en-US" altLang="en-US" dirty="0">
              <a:solidFill>
                <a:prstClr val="black"/>
              </a:solidFill>
            </a:endParaRPr>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pPr>
              <a:defRPr/>
            </a:pPr>
            <a:fld id="{B93A1379-B8A8-4ACD-9E30-21B644843F84}" type="slidenum">
              <a:rPr lang="en-US" altLang="en-US">
                <a:solidFill>
                  <a:prstClr val="black"/>
                </a:solidFill>
              </a:rPr>
              <a:pPr>
                <a:defRPr/>
              </a:pPr>
              <a:t>‹#›</a:t>
            </a:fld>
            <a:endParaRPr lang="en-US" altLang="en-US" dirty="0">
              <a:solidFill>
                <a:prstClr val="black"/>
              </a:solidFill>
            </a:endParaRPr>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pPr>
              <a:defRPr/>
            </a:pPr>
            <a:endParaRPr lang="en-US" altLang="en-US" dirty="0">
              <a:solidFill>
                <a:prstClr val="black"/>
              </a:solidFill>
            </a:endParaRPr>
          </a:p>
        </p:txBody>
      </p:sp>
    </p:spTree>
    <p:extLst>
      <p:ext uri="{BB962C8B-B14F-4D97-AF65-F5344CB8AC3E}">
        <p14:creationId xmlns:p14="http://schemas.microsoft.com/office/powerpoint/2010/main" val="230676981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F11E9E29-87B4-45D3-92FE-BCFDA50EAF63}" type="slidenum">
              <a:rPr lang="en-US" altLang="en-US">
                <a:solidFill>
                  <a:prstClr val="black"/>
                </a:solidFill>
              </a:rPr>
              <a:pPr>
                <a:defRPr/>
              </a:pPr>
              <a:t>‹#›</a:t>
            </a:fld>
            <a:endParaRPr lang="en-US" altLang="en-US" dirty="0">
              <a:solidFill>
                <a:prstClr val="black"/>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ltLang="en-US" dirty="0">
              <a:solidFill>
                <a:prstClr val="black"/>
              </a:solidFill>
            </a:endParaRPr>
          </a:p>
        </p:txBody>
      </p:sp>
    </p:spTree>
    <p:extLst>
      <p:ext uri="{BB962C8B-B14F-4D97-AF65-F5344CB8AC3E}">
        <p14:creationId xmlns:p14="http://schemas.microsoft.com/office/powerpoint/2010/main" val="47802238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5" name="Slide Number Placeholder 17"/>
          <p:cNvSpPr>
            <a:spLocks noGrp="1"/>
          </p:cNvSpPr>
          <p:nvPr>
            <p:ph type="sldNum" sz="quarter" idx="12"/>
          </p:nvPr>
        </p:nvSpPr>
        <p:spPr/>
        <p:txBody>
          <a:bodyPr/>
          <a:lstStyle>
            <a:lvl1pPr>
              <a:defRPr/>
            </a:lvl1pPr>
          </a:lstStyle>
          <a:p>
            <a:pPr>
              <a:defRPr/>
            </a:pPr>
            <a:fld id="{C2436789-C6CC-40B6-98A0-03AF8CB936DC}"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3220958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black"/>
                </a:solidFill>
                <a:latin typeface="Tahoma" pitchFamily="34"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dirty="0">
              <a:solidFill>
                <a:srgbClr val="0000F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E0D7AE7-3746-46DC-8845-D1748F638977}" type="slidenum">
              <a:rPr lang="en-US" altLang="en-US"/>
              <a:pPr>
                <a:defRPr/>
              </a:pPr>
              <a:t>‹#›</a:t>
            </a:fld>
            <a:endParaRPr lang="en-US" altLang="en-US" dirty="0"/>
          </a:p>
        </p:txBody>
      </p:sp>
    </p:spTree>
    <p:extLst>
      <p:ext uri="{BB962C8B-B14F-4D97-AF65-F5344CB8AC3E}">
        <p14:creationId xmlns:p14="http://schemas.microsoft.com/office/powerpoint/2010/main" val="36568049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219200"/>
            <a:ext cx="7239000" cy="4572000"/>
          </a:xfrm>
        </p:spPr>
        <p:txBody>
          <a:bodyPr/>
          <a:lstStyle>
            <a:lvl1pPr marL="457200" indent="-457200">
              <a:spcBef>
                <a:spcPts val="600"/>
              </a:spcBef>
              <a:spcAft>
                <a:spcPts val="600"/>
              </a:spcAft>
              <a:defRPr b="0">
                <a:latin typeface="Arial" panose="020B0604020202020204" pitchFamily="34" charset="0"/>
                <a:cs typeface="Arial" panose="020B0604020202020204" pitchFamily="34" charset="0"/>
              </a:defRPr>
            </a:lvl1pPr>
            <a:lvl2pPr marL="731520" indent="-457200">
              <a:lnSpc>
                <a:spcPct val="100000"/>
              </a:lnSpc>
              <a:spcBef>
                <a:spcPts val="600"/>
              </a:spcBef>
              <a:spcAft>
                <a:spcPts val="600"/>
              </a:spcAft>
              <a:defRPr>
                <a:latin typeface="Arial" panose="020B0604020202020204" pitchFamily="34" charset="0"/>
                <a:cs typeface="Arial" panose="020B0604020202020204" pitchFamily="34" charset="0"/>
              </a:defRPr>
            </a:lvl2pPr>
            <a:lvl3pPr marL="914400" indent="-457200">
              <a:lnSpc>
                <a:spcPct val="100000"/>
              </a:lnSpc>
              <a:spcBef>
                <a:spcPts val="600"/>
              </a:spcBef>
              <a:spcAft>
                <a:spcPts val="600"/>
              </a:spcAft>
              <a:defRPr>
                <a:latin typeface="Arial" panose="020B0604020202020204" pitchFamily="34" charset="0"/>
                <a:cs typeface="Arial" panose="020B0604020202020204" pitchFamily="34" charset="0"/>
              </a:defRPr>
            </a:lvl3pPr>
            <a:lvl4pPr>
              <a:lnSpc>
                <a:spcPct val="100000"/>
              </a:lnSpc>
              <a:spcBef>
                <a:spcPts val="300"/>
              </a:spcBef>
              <a:defRPr/>
            </a:lvl4pPr>
            <a:lvl5pPr>
              <a:lnSpc>
                <a:spcPct val="100000"/>
              </a:lnSpc>
              <a:spcBef>
                <a:spcPts val="300"/>
              </a:spcBef>
              <a:defRPr/>
            </a:lvl5pPr>
            <a:extLst/>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a:xfrm>
            <a:off x="304800" y="228600"/>
            <a:ext cx="8229600" cy="838200"/>
          </a:xfrm>
        </p:spPr>
        <p:txBody>
          <a:bodyPr rtlCol="0"/>
          <a:lstStyle>
            <a:lvl1pPr>
              <a:defRPr sz="4000">
                <a:effectLst/>
              </a:defRPr>
            </a:lvl1pPr>
            <a:extLst/>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6" name="Footer Placeholder 4"/>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C2B9963C-8C9A-4078-9885-DDC3AFE6C6CA}"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97574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041FD3A-F525-4415-8CFB-ABA802F7628D}" type="datetimeFigureOut">
              <a:rPr lang="en-US" smtClean="0"/>
              <a:pPr/>
              <a:t>5/5/2015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C6BBB63-5E8A-4699-A615-ADABBCDE5BEE}" type="slidenum">
              <a:rPr lang="en-US" smtClean="0"/>
              <a:pPr/>
              <a:t>‹#›</a:t>
            </a:fld>
            <a:endParaRPr lang="en-US" dirty="0"/>
          </a:p>
        </p:txBody>
      </p:sp>
      <p:pic>
        <p:nvPicPr>
          <p:cNvPr id="5" name="Picture 2" descr="F:\MEMA\LOGOS\MEMA Logo_high res_transparent.png"/>
          <p:cNvPicPr>
            <a:picLocks noChangeAspect="1" noChangeArrowheads="1"/>
          </p:cNvPicPr>
          <p:nvPr userDrawn="1"/>
        </p:nvPicPr>
        <p:blipFill rotWithShape="1">
          <a:blip r:embed="rId2" cstate="print">
            <a:clrChange>
              <a:clrFrom>
                <a:srgbClr val="FFFFFF"/>
              </a:clrFrom>
              <a:clrTo>
                <a:srgbClr val="FFFFFF">
                  <a:alpha val="0"/>
                </a:srgbClr>
              </a:clrTo>
            </a:clrChange>
          </a:blip>
          <a:srcRect l="10365" t="12315" r="13658" b="13380"/>
          <a:stretch/>
        </p:blipFill>
        <p:spPr bwMode="auto">
          <a:xfrm>
            <a:off x="7678337" y="5422899"/>
            <a:ext cx="1389463" cy="13589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4" name="Footer Placeholder 4"/>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extLst/>
          </a:lstStyle>
          <a:p>
            <a:pPr>
              <a:defRPr/>
            </a:pPr>
            <a:fld id="{241BAD3B-F666-4F87-9EC8-22280262D8AE}"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828993800"/>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a:xfrm>
            <a:off x="457200" y="228600"/>
            <a:ext cx="8229600" cy="1143000"/>
          </a:xfrm>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3B4E097-0F95-42CE-BDC8-0A163A69D57D}"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1158828753"/>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7"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9" name="Footer Placeholder 7"/>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10" name="Slide Number Placeholder 8"/>
          <p:cNvSpPr>
            <a:spLocks noGrp="1"/>
          </p:cNvSpPr>
          <p:nvPr>
            <p:ph type="sldNum" sz="quarter" idx="12"/>
          </p:nvPr>
        </p:nvSpPr>
        <p:spPr/>
        <p:txBody>
          <a:bodyPr/>
          <a:lstStyle>
            <a:lvl1pPr>
              <a:defRPr/>
            </a:lvl1pPr>
            <a:extLst/>
          </a:lstStyle>
          <a:p>
            <a:pPr>
              <a:defRPr/>
            </a:pPr>
            <a:fld id="{FE13A01B-6B0F-4FCD-8ECC-FA3020D41DE1}"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734656504"/>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9B6C55F0-ACEA-40CB-A80C-691847D6CC9C}"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816146740"/>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8BB1147F-FF9F-4FAD-939C-22BAAA8644BC}"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7809047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p:spPr>
        <p:txBody>
          <a:bodyPr/>
          <a:lstStyle>
            <a:lvl1pPr>
              <a:defRPr/>
            </a:lvl1pPr>
            <a:extLst/>
          </a:lstStyle>
          <a:p>
            <a:pPr>
              <a:defRPr/>
            </a:pPr>
            <a:endParaRPr lang="en-US" alt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AE9F9557-956D-4549-A0A7-79DAA340CC7B}"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99775504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white"/>
              </a:solidFill>
              <a:latin typeface="Tahoma" pitchFamily="34"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white"/>
              </a:solidFill>
              <a:latin typeface="Tahoma" pitchFamily="34"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600"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600"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dirty="0">
              <a:solidFill>
                <a:prstClr val="white"/>
              </a:solidFill>
            </a:endParaRPr>
          </a:p>
        </p:txBody>
      </p:sp>
      <p:sp>
        <p:nvSpPr>
          <p:cNvPr id="12"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endParaRPr lang="en-US" alt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0D719A1-3C9E-44A8-802B-BCCB5D1541FA}"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517219795"/>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59F706FB-A126-418C-9C76-7DA9305ED59C}"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9174408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FB3C0-6A53-4EB9-93DB-A7E687B1EC0F}"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9030779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r>
              <a:rPr lang="en-US" noProof="0" dirty="0" smtClean="0"/>
              <a:t>Click icon to add table</a:t>
            </a:r>
            <a:endParaRPr lang="en-US" noProof="0" dirty="0"/>
          </a:p>
        </p:txBody>
      </p:sp>
      <p:sp>
        <p:nvSpPr>
          <p:cNvPr id="4" name="Date Placeholder 3"/>
          <p:cNvSpPr>
            <a:spLocks noGrp="1"/>
          </p:cNvSpPr>
          <p:nvPr>
            <p:ph type="dt" sz="half" idx="10"/>
          </p:nvPr>
        </p:nvSpPr>
        <p:spPr>
          <a:xfrm>
            <a:off x="457200" y="6251575"/>
            <a:ext cx="2133600" cy="476250"/>
          </a:xfrm>
        </p:spPr>
        <p:txBody>
          <a:bodyPr/>
          <a:lstStyle>
            <a:lvl1pPr>
              <a:defRPr/>
            </a:lvl1pPr>
          </a:lstStyle>
          <a:p>
            <a:pPr>
              <a:defRPr/>
            </a:pPr>
            <a:endParaRPr lang="en-US" altLang="en-US" dirty="0">
              <a:solidFill>
                <a:prstClr val="black"/>
              </a:solidFill>
            </a:endParaRPr>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pPr>
              <a:defRPr/>
            </a:pPr>
            <a:fld id="{B93A1379-B8A8-4ACD-9E30-21B644843F84}" type="slidenum">
              <a:rPr lang="en-US" altLang="en-US">
                <a:solidFill>
                  <a:prstClr val="black"/>
                </a:solidFill>
              </a:rPr>
              <a:pPr>
                <a:defRPr/>
              </a:pPr>
              <a:t>‹#›</a:t>
            </a:fld>
            <a:endParaRPr lang="en-US" altLang="en-US" dirty="0">
              <a:solidFill>
                <a:prstClr val="black"/>
              </a:solidFill>
            </a:endParaRPr>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pPr>
              <a:defRPr/>
            </a:pPr>
            <a:endParaRPr lang="en-US" altLang="en-US" dirty="0">
              <a:solidFill>
                <a:prstClr val="black"/>
              </a:solidFill>
            </a:endParaRPr>
          </a:p>
        </p:txBody>
      </p:sp>
    </p:spTree>
    <p:extLst>
      <p:ext uri="{BB962C8B-B14F-4D97-AF65-F5344CB8AC3E}">
        <p14:creationId xmlns:p14="http://schemas.microsoft.com/office/powerpoint/2010/main" val="28043491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041FD3A-F525-4415-8CFB-ABA802F7628D}" type="datetimeFigureOut">
              <a:rPr lang="en-US" smtClean="0"/>
              <a:pPr/>
              <a:t>5/5/2015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C6BBB63-5E8A-4699-A615-ADABBCDE5BEE}" type="slidenum">
              <a:rPr lang="en-US" smtClean="0"/>
              <a:pPr/>
              <a:t>‹#›</a:t>
            </a:fld>
            <a:endParaRPr lang="en-US" dirty="0"/>
          </a:p>
        </p:txBody>
      </p:sp>
      <p:pic>
        <p:nvPicPr>
          <p:cNvPr id="8" name="Picture 2" descr="F:\MEMA\LOGOS\MEMA Logo_high res_transparent.png"/>
          <p:cNvPicPr>
            <a:picLocks noChangeAspect="1" noChangeArrowheads="1"/>
          </p:cNvPicPr>
          <p:nvPr userDrawn="1"/>
        </p:nvPicPr>
        <p:blipFill rotWithShape="1">
          <a:blip r:embed="rId2" cstate="print">
            <a:clrChange>
              <a:clrFrom>
                <a:srgbClr val="FFFFFF"/>
              </a:clrFrom>
              <a:clrTo>
                <a:srgbClr val="FFFFFF">
                  <a:alpha val="0"/>
                </a:srgbClr>
              </a:clrTo>
            </a:clrChange>
          </a:blip>
          <a:srcRect l="10365" t="12315" r="13658" b="13380"/>
          <a:stretch/>
        </p:blipFill>
        <p:spPr bwMode="auto">
          <a:xfrm>
            <a:off x="7678337" y="5422899"/>
            <a:ext cx="1389463" cy="1358901"/>
          </a:xfrm>
          <a:prstGeom prst="rect">
            <a:avLst/>
          </a:prstGeom>
          <a:no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F11E9E29-87B4-45D3-92FE-BCFDA50EAF63}" type="slidenum">
              <a:rPr lang="en-US" altLang="en-US">
                <a:solidFill>
                  <a:prstClr val="black"/>
                </a:solidFill>
              </a:rPr>
              <a:pPr>
                <a:defRPr/>
              </a:pPr>
              <a:t>‹#›</a:t>
            </a:fld>
            <a:endParaRPr lang="en-US" altLang="en-US" dirty="0">
              <a:solidFill>
                <a:prstClr val="black"/>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ltLang="en-US" dirty="0">
              <a:solidFill>
                <a:prstClr val="black"/>
              </a:solidFill>
            </a:endParaRPr>
          </a:p>
        </p:txBody>
      </p:sp>
    </p:spTree>
    <p:extLst>
      <p:ext uri="{BB962C8B-B14F-4D97-AF65-F5344CB8AC3E}">
        <p14:creationId xmlns:p14="http://schemas.microsoft.com/office/powerpoint/2010/main" val="64303441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5" name="Slide Number Placeholder 17"/>
          <p:cNvSpPr>
            <a:spLocks noGrp="1"/>
          </p:cNvSpPr>
          <p:nvPr>
            <p:ph type="sldNum" sz="quarter" idx="12"/>
          </p:nvPr>
        </p:nvSpPr>
        <p:spPr/>
        <p:txBody>
          <a:bodyPr/>
          <a:lstStyle>
            <a:lvl1pPr>
              <a:defRPr/>
            </a:lvl1pPr>
          </a:lstStyle>
          <a:p>
            <a:pPr>
              <a:defRPr/>
            </a:pPr>
            <a:fld id="{C2436789-C6CC-40B6-98A0-03AF8CB936DC}"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0534698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black"/>
                </a:solidFill>
                <a:latin typeface="Tahoma" pitchFamily="34"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dirty="0">
              <a:solidFill>
                <a:srgbClr val="0000F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E0D7AE7-3746-46DC-8845-D1748F638977}" type="slidenum">
              <a:rPr lang="en-US" altLang="en-US"/>
              <a:pPr>
                <a:defRPr/>
              </a:pPr>
              <a:t>‹#›</a:t>
            </a:fld>
            <a:endParaRPr lang="en-US" altLang="en-US" dirty="0"/>
          </a:p>
        </p:txBody>
      </p:sp>
    </p:spTree>
    <p:extLst>
      <p:ext uri="{BB962C8B-B14F-4D97-AF65-F5344CB8AC3E}">
        <p14:creationId xmlns:p14="http://schemas.microsoft.com/office/powerpoint/2010/main" val="9394370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219200"/>
            <a:ext cx="7239000" cy="4572000"/>
          </a:xfrm>
        </p:spPr>
        <p:txBody>
          <a:bodyPr/>
          <a:lstStyle>
            <a:lvl1pPr marL="457200" indent="-457200">
              <a:spcBef>
                <a:spcPts val="600"/>
              </a:spcBef>
              <a:spcAft>
                <a:spcPts val="600"/>
              </a:spcAft>
              <a:defRPr b="0">
                <a:latin typeface="Arial" panose="020B0604020202020204" pitchFamily="34" charset="0"/>
                <a:cs typeface="Arial" panose="020B0604020202020204" pitchFamily="34" charset="0"/>
              </a:defRPr>
            </a:lvl1pPr>
            <a:lvl2pPr marL="731520" indent="-457200">
              <a:lnSpc>
                <a:spcPct val="100000"/>
              </a:lnSpc>
              <a:spcBef>
                <a:spcPts val="600"/>
              </a:spcBef>
              <a:spcAft>
                <a:spcPts val="600"/>
              </a:spcAft>
              <a:defRPr>
                <a:latin typeface="Arial" panose="020B0604020202020204" pitchFamily="34" charset="0"/>
                <a:cs typeface="Arial" panose="020B0604020202020204" pitchFamily="34" charset="0"/>
              </a:defRPr>
            </a:lvl2pPr>
            <a:lvl3pPr marL="914400" indent="-457200">
              <a:lnSpc>
                <a:spcPct val="100000"/>
              </a:lnSpc>
              <a:spcBef>
                <a:spcPts val="600"/>
              </a:spcBef>
              <a:spcAft>
                <a:spcPts val="600"/>
              </a:spcAft>
              <a:defRPr>
                <a:latin typeface="Arial" panose="020B0604020202020204" pitchFamily="34" charset="0"/>
                <a:cs typeface="Arial" panose="020B0604020202020204" pitchFamily="34" charset="0"/>
              </a:defRPr>
            </a:lvl3pPr>
            <a:lvl4pPr>
              <a:lnSpc>
                <a:spcPct val="100000"/>
              </a:lnSpc>
              <a:spcBef>
                <a:spcPts val="300"/>
              </a:spcBef>
              <a:defRPr/>
            </a:lvl4pPr>
            <a:lvl5pPr>
              <a:lnSpc>
                <a:spcPct val="100000"/>
              </a:lnSpc>
              <a:spcBef>
                <a:spcPts val="300"/>
              </a:spcBef>
              <a:defRPr/>
            </a:lvl5pPr>
            <a:extLst/>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a:xfrm>
            <a:off x="304800" y="228600"/>
            <a:ext cx="8229600" cy="838200"/>
          </a:xfrm>
        </p:spPr>
        <p:txBody>
          <a:bodyPr rtlCol="0"/>
          <a:lstStyle>
            <a:lvl1pPr>
              <a:defRPr sz="4000">
                <a:effectLst/>
              </a:defRPr>
            </a:lvl1pPr>
            <a:extLst/>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6" name="Footer Placeholder 4"/>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C2B9963C-8C9A-4078-9885-DDC3AFE6C6CA}"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42048238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4" name="Footer Placeholder 4"/>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extLst/>
          </a:lstStyle>
          <a:p>
            <a:pPr>
              <a:defRPr/>
            </a:pPr>
            <a:fld id="{241BAD3B-F666-4F87-9EC8-22280262D8AE}"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3360983269"/>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a:xfrm>
            <a:off x="457200" y="228600"/>
            <a:ext cx="8229600" cy="1143000"/>
          </a:xfrm>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3B4E097-0F95-42CE-BDC8-0A163A69D57D}"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621111327"/>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7"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9" name="Footer Placeholder 7"/>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10" name="Slide Number Placeholder 8"/>
          <p:cNvSpPr>
            <a:spLocks noGrp="1"/>
          </p:cNvSpPr>
          <p:nvPr>
            <p:ph type="sldNum" sz="quarter" idx="12"/>
          </p:nvPr>
        </p:nvSpPr>
        <p:spPr/>
        <p:txBody>
          <a:bodyPr/>
          <a:lstStyle>
            <a:lvl1pPr>
              <a:defRPr/>
            </a:lvl1pPr>
            <a:extLst/>
          </a:lstStyle>
          <a:p>
            <a:pPr>
              <a:defRPr/>
            </a:pPr>
            <a:fld id="{FE13A01B-6B0F-4FCD-8ECC-FA3020D41DE1}"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278380918"/>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ltLang="en-US" dirty="0">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lt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9B6C55F0-ACEA-40CB-A80C-691847D6CC9C}"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3676459348"/>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F:\MEMA\LOGOS\MEMA Logo_high res_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l="12726" t="11736" r="13223" b="14215"/>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extLst/>
          </a:lstStyle>
          <a:p>
            <a:pPr>
              <a:defRPr/>
            </a:pPr>
            <a:endParaRPr lang="en-US" altLang="en-US" dirty="0">
              <a:solidFill>
                <a:prstClr val="black"/>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8BB1147F-FF9F-4FAD-939C-22BAAA8644BC}"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3259978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p:spPr>
        <p:txBody>
          <a:bodyPr/>
          <a:lstStyle>
            <a:lvl1pPr>
              <a:defRPr/>
            </a:lvl1pPr>
            <a:extLst/>
          </a:lstStyle>
          <a:p>
            <a:pPr>
              <a:defRPr/>
            </a:pPr>
            <a:endParaRPr lang="en-US" alt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AE9F9557-956D-4549-A0A7-79DAA340CC7B}"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6630118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041FD3A-F525-4415-8CFB-ABA802F7628D}" type="datetimeFigureOut">
              <a:rPr lang="en-US" smtClean="0"/>
              <a:pPr/>
              <a:t>5/5/2015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C6BBB63-5E8A-4699-A615-ADABBCDE5BEE}"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pic>
        <p:nvPicPr>
          <p:cNvPr id="14" name="Picture 2" descr="F:\MEMA\LOGOS\MEMA Logo_high res_transparent.png"/>
          <p:cNvPicPr>
            <a:picLocks noChangeAspect="1" noChangeArrowheads="1"/>
          </p:cNvPicPr>
          <p:nvPr userDrawn="1"/>
        </p:nvPicPr>
        <p:blipFill rotWithShape="1">
          <a:blip r:embed="rId3" cstate="print">
            <a:clrChange>
              <a:clrFrom>
                <a:srgbClr val="FFFFFF"/>
              </a:clrFrom>
              <a:clrTo>
                <a:srgbClr val="FFFFFF">
                  <a:alpha val="0"/>
                </a:srgbClr>
              </a:clrTo>
            </a:clrChange>
          </a:blip>
          <a:srcRect l="10365" t="12315" r="13658" b="13380"/>
          <a:stretch/>
        </p:blipFill>
        <p:spPr bwMode="auto">
          <a:xfrm>
            <a:off x="7678337" y="5422899"/>
            <a:ext cx="1389463" cy="1358901"/>
          </a:xfrm>
          <a:prstGeom prst="rect">
            <a:avLst/>
          </a:prstGeom>
          <a:noFill/>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white"/>
              </a:solidFill>
              <a:latin typeface="Tahoma" pitchFamily="34"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white"/>
              </a:solidFill>
              <a:latin typeface="Tahoma" pitchFamily="34"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600"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sz="2600"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dirty="0">
              <a:solidFill>
                <a:prstClr val="white"/>
              </a:solidFill>
            </a:endParaRPr>
          </a:p>
        </p:txBody>
      </p:sp>
      <p:sp>
        <p:nvSpPr>
          <p:cNvPr id="12"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endParaRPr lang="en-US" alt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0D719A1-3C9E-44A8-802B-BCCB5D1541FA}"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556358830"/>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59F706FB-A126-418C-9C76-7DA9305ED59C}"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6460281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7BFB3C0-6A53-4EB9-93DB-A7E687B1EC0F}"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9340361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r>
              <a:rPr lang="en-US" noProof="0" dirty="0" smtClean="0"/>
              <a:t>Click icon to add table</a:t>
            </a:r>
            <a:endParaRPr lang="en-US" noProof="0" dirty="0"/>
          </a:p>
        </p:txBody>
      </p:sp>
      <p:sp>
        <p:nvSpPr>
          <p:cNvPr id="4" name="Date Placeholder 3"/>
          <p:cNvSpPr>
            <a:spLocks noGrp="1"/>
          </p:cNvSpPr>
          <p:nvPr>
            <p:ph type="dt" sz="half" idx="10"/>
          </p:nvPr>
        </p:nvSpPr>
        <p:spPr>
          <a:xfrm>
            <a:off x="457200" y="6251575"/>
            <a:ext cx="2133600" cy="476250"/>
          </a:xfrm>
        </p:spPr>
        <p:txBody>
          <a:bodyPr/>
          <a:lstStyle>
            <a:lvl1pPr>
              <a:defRPr/>
            </a:lvl1pPr>
          </a:lstStyle>
          <a:p>
            <a:pPr>
              <a:defRPr/>
            </a:pPr>
            <a:endParaRPr lang="en-US" altLang="en-US" dirty="0">
              <a:solidFill>
                <a:prstClr val="black"/>
              </a:solidFill>
            </a:endParaRPr>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pPr>
              <a:defRPr/>
            </a:pPr>
            <a:fld id="{B93A1379-B8A8-4ACD-9E30-21B644843F84}" type="slidenum">
              <a:rPr lang="en-US" altLang="en-US">
                <a:solidFill>
                  <a:prstClr val="black"/>
                </a:solidFill>
              </a:rPr>
              <a:pPr>
                <a:defRPr/>
              </a:pPr>
              <a:t>‹#›</a:t>
            </a:fld>
            <a:endParaRPr lang="en-US" altLang="en-US" dirty="0">
              <a:solidFill>
                <a:prstClr val="black"/>
              </a:solidFill>
            </a:endParaRPr>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pPr>
              <a:defRPr/>
            </a:pPr>
            <a:endParaRPr lang="en-US" altLang="en-US" dirty="0">
              <a:solidFill>
                <a:prstClr val="black"/>
              </a:solidFill>
            </a:endParaRPr>
          </a:p>
        </p:txBody>
      </p:sp>
    </p:spTree>
    <p:extLst>
      <p:ext uri="{BB962C8B-B14F-4D97-AF65-F5344CB8AC3E}">
        <p14:creationId xmlns:p14="http://schemas.microsoft.com/office/powerpoint/2010/main" val="205869140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F11E9E29-87B4-45D3-92FE-BCFDA50EAF63}" type="slidenum">
              <a:rPr lang="en-US" altLang="en-US">
                <a:solidFill>
                  <a:prstClr val="black"/>
                </a:solidFill>
              </a:rPr>
              <a:pPr>
                <a:defRPr/>
              </a:pPr>
              <a:t>‹#›</a:t>
            </a:fld>
            <a:endParaRPr lang="en-US" altLang="en-US" dirty="0">
              <a:solidFill>
                <a:prstClr val="black"/>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ltLang="en-US" dirty="0">
              <a:solidFill>
                <a:prstClr val="black"/>
              </a:solidFill>
            </a:endParaRPr>
          </a:p>
        </p:txBody>
      </p:sp>
    </p:spTree>
    <p:extLst>
      <p:ext uri="{BB962C8B-B14F-4D97-AF65-F5344CB8AC3E}">
        <p14:creationId xmlns:p14="http://schemas.microsoft.com/office/powerpoint/2010/main" val="13016722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ltLang="en-US" dirty="0">
              <a:solidFill>
                <a:prstClr val="black"/>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ltLang="en-US" dirty="0">
              <a:solidFill>
                <a:prstClr val="black"/>
              </a:solidFill>
            </a:endParaRPr>
          </a:p>
        </p:txBody>
      </p:sp>
      <p:sp>
        <p:nvSpPr>
          <p:cNvPr id="5" name="Slide Number Placeholder 17"/>
          <p:cNvSpPr>
            <a:spLocks noGrp="1"/>
          </p:cNvSpPr>
          <p:nvPr>
            <p:ph type="sldNum" sz="quarter" idx="12"/>
          </p:nvPr>
        </p:nvSpPr>
        <p:spPr/>
        <p:txBody>
          <a:bodyPr/>
          <a:lstStyle>
            <a:lvl1pPr>
              <a:defRPr/>
            </a:lvl1pPr>
          </a:lstStyle>
          <a:p>
            <a:pPr>
              <a:defRPr/>
            </a:pPr>
            <a:fld id="{C2436789-C6CC-40B6-98A0-03AF8CB936DC}"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04034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1.jpe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041FD3A-F525-4415-8CFB-ABA802F7628D}" type="datetimeFigureOut">
              <a:rPr lang="en-US" smtClean="0"/>
              <a:pPr/>
              <a:t>5/5/2015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C6BBB63-5E8A-4699-A615-ADABBCDE5BE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black"/>
              </a:solidFill>
              <a:latin typeface="Tahoma" pitchFamily="34"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5546725" y="6408738"/>
            <a:ext cx="1920875"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ltLang="en-US" dirty="0">
              <a:solidFill>
                <a:prstClr val="black"/>
              </a:solidFill>
              <a:latin typeface="Tahoma" pitchFamily="34" charset="0"/>
            </a:endParaRPr>
          </a:p>
        </p:txBody>
      </p:sp>
      <p:sp>
        <p:nvSpPr>
          <p:cNvPr id="22" name="Footer Placeholder 21"/>
          <p:cNvSpPr>
            <a:spLocks noGrp="1"/>
          </p:cNvSpPr>
          <p:nvPr>
            <p:ph type="ftr" sz="quarter" idx="3"/>
          </p:nvPr>
        </p:nvSpPr>
        <p:spPr>
          <a:xfrm>
            <a:off x="3200400" y="6408738"/>
            <a:ext cx="2351088"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ltLang="en-US" dirty="0">
              <a:solidFill>
                <a:prstClr val="black"/>
              </a:solidFill>
              <a:latin typeface="Tahoma" pitchFamily="34" charset="0"/>
            </a:endParaRPr>
          </a:p>
        </p:txBody>
      </p:sp>
      <p:sp>
        <p:nvSpPr>
          <p:cNvPr id="18" name="Slide Number Placeholder 17"/>
          <p:cNvSpPr>
            <a:spLocks noGrp="1"/>
          </p:cNvSpPr>
          <p:nvPr>
            <p:ph type="sldNum" sz="quarter" idx="4"/>
          </p:nvPr>
        </p:nvSpPr>
        <p:spPr>
          <a:xfrm>
            <a:off x="7467600" y="6408738"/>
            <a:ext cx="365125"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C5411246-5724-4BF8-8428-075B4A75020E}" type="slidenum">
              <a:rPr lang="en-US" altLang="en-US">
                <a:solidFill>
                  <a:prstClr val="black"/>
                </a:solidFill>
                <a:latin typeface="Tahoma" pitchFamily="34" charset="0"/>
              </a:rPr>
              <a:pPr fontAlgn="base">
                <a:spcBef>
                  <a:spcPct val="0"/>
                </a:spcBef>
                <a:spcAft>
                  <a:spcPct val="0"/>
                </a:spcAft>
                <a:defRPr/>
              </a:pPr>
              <a:t>‹#›</a:t>
            </a:fld>
            <a:endParaRPr lang="en-US" altLang="en-US" dirty="0">
              <a:solidFill>
                <a:prstClr val="black"/>
              </a:solidFill>
              <a:latin typeface="Tahoma" pitchFamily="34" charset="0"/>
            </a:endParaRPr>
          </a:p>
        </p:txBody>
      </p:sp>
      <p:sp>
        <p:nvSpPr>
          <p:cNvPr id="1037" name="Line 7"/>
          <p:cNvSpPr>
            <a:spLocks noChangeShapeType="1"/>
          </p:cNvSpPr>
          <p:nvPr userDrawn="1"/>
        </p:nvSpPr>
        <p:spPr bwMode="auto">
          <a:xfrm>
            <a:off x="457200" y="1447800"/>
            <a:ext cx="8229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Tree>
    <p:extLst>
      <p:ext uri="{BB962C8B-B14F-4D97-AF65-F5344CB8AC3E}">
        <p14:creationId xmlns:p14="http://schemas.microsoft.com/office/powerpoint/2010/main" val="17473041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xStyles>
    <p:titleStyle>
      <a:lvl1pPr algn="l" rtl="0" eaLnBrk="0" fontAlgn="base" hangingPunct="0">
        <a:spcBef>
          <a:spcPct val="0"/>
        </a:spcBef>
        <a:spcAft>
          <a:spcPct val="0"/>
        </a:spcAft>
        <a:defRPr sz="4100" b="1" kern="1200">
          <a:solidFill>
            <a:schemeClr val="tx1"/>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1"/>
          </a:solidFill>
          <a:latin typeface="Lucida Sans Unicode" pitchFamily="34" charset="0"/>
        </a:defRPr>
      </a:lvl2pPr>
      <a:lvl3pPr algn="l" rtl="0" eaLnBrk="0" fontAlgn="base" hangingPunct="0">
        <a:spcBef>
          <a:spcPct val="0"/>
        </a:spcBef>
        <a:spcAft>
          <a:spcPct val="0"/>
        </a:spcAft>
        <a:defRPr sz="4100" b="1">
          <a:solidFill>
            <a:schemeClr val="tx1"/>
          </a:solidFill>
          <a:latin typeface="Lucida Sans Unicode" pitchFamily="34" charset="0"/>
        </a:defRPr>
      </a:lvl3pPr>
      <a:lvl4pPr algn="l" rtl="0" eaLnBrk="0" fontAlgn="base" hangingPunct="0">
        <a:spcBef>
          <a:spcPct val="0"/>
        </a:spcBef>
        <a:spcAft>
          <a:spcPct val="0"/>
        </a:spcAft>
        <a:defRPr sz="4100" b="1">
          <a:solidFill>
            <a:schemeClr val="tx1"/>
          </a:solidFill>
          <a:latin typeface="Lucida Sans Unicode" pitchFamily="34" charset="0"/>
        </a:defRPr>
      </a:lvl4pPr>
      <a:lvl5pPr algn="l" rtl="0" eaLnBrk="0" fontAlgn="base" hangingPunct="0">
        <a:spcBef>
          <a:spcPct val="0"/>
        </a:spcBef>
        <a:spcAft>
          <a:spcPct val="0"/>
        </a:spcAft>
        <a:defRPr sz="4100" b="1">
          <a:solidFill>
            <a:schemeClr val="tx1"/>
          </a:solidFill>
          <a:latin typeface="Lucida Sans Unicode" pitchFamily="34" charset="0"/>
        </a:defRPr>
      </a:lvl5pPr>
      <a:lvl6pPr marL="457200" algn="l" rtl="0" eaLnBrk="1" fontAlgn="base" hangingPunct="1">
        <a:spcBef>
          <a:spcPct val="0"/>
        </a:spcBef>
        <a:spcAft>
          <a:spcPct val="0"/>
        </a:spcAft>
        <a:defRPr sz="4100" b="1">
          <a:solidFill>
            <a:schemeClr val="tx1"/>
          </a:solidFill>
          <a:latin typeface="Lucida Sans Unicode" pitchFamily="34" charset="0"/>
        </a:defRPr>
      </a:lvl6pPr>
      <a:lvl7pPr marL="914400" algn="l" rtl="0" eaLnBrk="1" fontAlgn="base" hangingPunct="1">
        <a:spcBef>
          <a:spcPct val="0"/>
        </a:spcBef>
        <a:spcAft>
          <a:spcPct val="0"/>
        </a:spcAft>
        <a:defRPr sz="4100" b="1">
          <a:solidFill>
            <a:schemeClr val="tx1"/>
          </a:solidFill>
          <a:latin typeface="Lucida Sans Unicode" pitchFamily="34" charset="0"/>
        </a:defRPr>
      </a:lvl7pPr>
      <a:lvl8pPr marL="1371600" algn="l" rtl="0" eaLnBrk="1" fontAlgn="base" hangingPunct="1">
        <a:spcBef>
          <a:spcPct val="0"/>
        </a:spcBef>
        <a:spcAft>
          <a:spcPct val="0"/>
        </a:spcAft>
        <a:defRPr sz="4100" b="1">
          <a:solidFill>
            <a:schemeClr val="tx1"/>
          </a:solidFill>
          <a:latin typeface="Lucida Sans Unicode" pitchFamily="34" charset="0"/>
        </a:defRPr>
      </a:lvl8pPr>
      <a:lvl9pPr marL="1828800" algn="l" rtl="0" eaLnBrk="1" fontAlgn="base" hangingPunct="1">
        <a:spcBef>
          <a:spcPct val="0"/>
        </a:spcBef>
        <a:spcAft>
          <a:spcPct val="0"/>
        </a:spcAft>
        <a:defRPr sz="4100" b="1">
          <a:solidFill>
            <a:schemeClr val="tx1"/>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black"/>
              </a:solidFill>
              <a:latin typeface="Tahoma" pitchFamily="34"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5546725" y="6408738"/>
            <a:ext cx="1920875"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ltLang="en-US" dirty="0">
              <a:solidFill>
                <a:prstClr val="black"/>
              </a:solidFill>
              <a:latin typeface="Tahoma" pitchFamily="34" charset="0"/>
            </a:endParaRPr>
          </a:p>
        </p:txBody>
      </p:sp>
      <p:sp>
        <p:nvSpPr>
          <p:cNvPr id="22" name="Footer Placeholder 21"/>
          <p:cNvSpPr>
            <a:spLocks noGrp="1"/>
          </p:cNvSpPr>
          <p:nvPr>
            <p:ph type="ftr" sz="quarter" idx="3"/>
          </p:nvPr>
        </p:nvSpPr>
        <p:spPr>
          <a:xfrm>
            <a:off x="3200400" y="6408738"/>
            <a:ext cx="2351088"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ltLang="en-US" dirty="0">
              <a:solidFill>
                <a:prstClr val="black"/>
              </a:solidFill>
              <a:latin typeface="Tahoma" pitchFamily="34" charset="0"/>
            </a:endParaRPr>
          </a:p>
        </p:txBody>
      </p:sp>
      <p:sp>
        <p:nvSpPr>
          <p:cNvPr id="18" name="Slide Number Placeholder 17"/>
          <p:cNvSpPr>
            <a:spLocks noGrp="1"/>
          </p:cNvSpPr>
          <p:nvPr>
            <p:ph type="sldNum" sz="quarter" idx="4"/>
          </p:nvPr>
        </p:nvSpPr>
        <p:spPr>
          <a:xfrm>
            <a:off x="7467600" y="6408738"/>
            <a:ext cx="365125"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C5411246-5724-4BF8-8428-075B4A75020E}" type="slidenum">
              <a:rPr lang="en-US" altLang="en-US">
                <a:solidFill>
                  <a:prstClr val="black"/>
                </a:solidFill>
                <a:latin typeface="Tahoma" pitchFamily="34" charset="0"/>
              </a:rPr>
              <a:pPr fontAlgn="base">
                <a:spcBef>
                  <a:spcPct val="0"/>
                </a:spcBef>
                <a:spcAft>
                  <a:spcPct val="0"/>
                </a:spcAft>
                <a:defRPr/>
              </a:pPr>
              <a:t>‹#›</a:t>
            </a:fld>
            <a:endParaRPr lang="en-US" altLang="en-US" dirty="0">
              <a:solidFill>
                <a:prstClr val="black"/>
              </a:solidFill>
              <a:latin typeface="Tahoma" pitchFamily="34" charset="0"/>
            </a:endParaRPr>
          </a:p>
        </p:txBody>
      </p:sp>
      <p:sp>
        <p:nvSpPr>
          <p:cNvPr id="1037" name="Line 7"/>
          <p:cNvSpPr>
            <a:spLocks noChangeShapeType="1"/>
          </p:cNvSpPr>
          <p:nvPr userDrawn="1"/>
        </p:nvSpPr>
        <p:spPr bwMode="auto">
          <a:xfrm>
            <a:off x="457200" y="1447800"/>
            <a:ext cx="8229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Tree>
    <p:extLst>
      <p:ext uri="{BB962C8B-B14F-4D97-AF65-F5344CB8AC3E}">
        <p14:creationId xmlns:p14="http://schemas.microsoft.com/office/powerpoint/2010/main" val="307915375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xStyles>
    <p:titleStyle>
      <a:lvl1pPr algn="l" rtl="0" eaLnBrk="0" fontAlgn="base" hangingPunct="0">
        <a:spcBef>
          <a:spcPct val="0"/>
        </a:spcBef>
        <a:spcAft>
          <a:spcPct val="0"/>
        </a:spcAft>
        <a:defRPr sz="4100" b="1" kern="1200">
          <a:solidFill>
            <a:schemeClr val="tx1"/>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1"/>
          </a:solidFill>
          <a:latin typeface="Lucida Sans Unicode" pitchFamily="34" charset="0"/>
        </a:defRPr>
      </a:lvl2pPr>
      <a:lvl3pPr algn="l" rtl="0" eaLnBrk="0" fontAlgn="base" hangingPunct="0">
        <a:spcBef>
          <a:spcPct val="0"/>
        </a:spcBef>
        <a:spcAft>
          <a:spcPct val="0"/>
        </a:spcAft>
        <a:defRPr sz="4100" b="1">
          <a:solidFill>
            <a:schemeClr val="tx1"/>
          </a:solidFill>
          <a:latin typeface="Lucida Sans Unicode" pitchFamily="34" charset="0"/>
        </a:defRPr>
      </a:lvl3pPr>
      <a:lvl4pPr algn="l" rtl="0" eaLnBrk="0" fontAlgn="base" hangingPunct="0">
        <a:spcBef>
          <a:spcPct val="0"/>
        </a:spcBef>
        <a:spcAft>
          <a:spcPct val="0"/>
        </a:spcAft>
        <a:defRPr sz="4100" b="1">
          <a:solidFill>
            <a:schemeClr val="tx1"/>
          </a:solidFill>
          <a:latin typeface="Lucida Sans Unicode" pitchFamily="34" charset="0"/>
        </a:defRPr>
      </a:lvl4pPr>
      <a:lvl5pPr algn="l" rtl="0" eaLnBrk="0" fontAlgn="base" hangingPunct="0">
        <a:spcBef>
          <a:spcPct val="0"/>
        </a:spcBef>
        <a:spcAft>
          <a:spcPct val="0"/>
        </a:spcAft>
        <a:defRPr sz="4100" b="1">
          <a:solidFill>
            <a:schemeClr val="tx1"/>
          </a:solidFill>
          <a:latin typeface="Lucida Sans Unicode" pitchFamily="34" charset="0"/>
        </a:defRPr>
      </a:lvl5pPr>
      <a:lvl6pPr marL="457200" algn="l" rtl="0" eaLnBrk="1" fontAlgn="base" hangingPunct="1">
        <a:spcBef>
          <a:spcPct val="0"/>
        </a:spcBef>
        <a:spcAft>
          <a:spcPct val="0"/>
        </a:spcAft>
        <a:defRPr sz="4100" b="1">
          <a:solidFill>
            <a:schemeClr val="tx1"/>
          </a:solidFill>
          <a:latin typeface="Lucida Sans Unicode" pitchFamily="34" charset="0"/>
        </a:defRPr>
      </a:lvl6pPr>
      <a:lvl7pPr marL="914400" algn="l" rtl="0" eaLnBrk="1" fontAlgn="base" hangingPunct="1">
        <a:spcBef>
          <a:spcPct val="0"/>
        </a:spcBef>
        <a:spcAft>
          <a:spcPct val="0"/>
        </a:spcAft>
        <a:defRPr sz="4100" b="1">
          <a:solidFill>
            <a:schemeClr val="tx1"/>
          </a:solidFill>
          <a:latin typeface="Lucida Sans Unicode" pitchFamily="34" charset="0"/>
        </a:defRPr>
      </a:lvl7pPr>
      <a:lvl8pPr marL="1371600" algn="l" rtl="0" eaLnBrk="1" fontAlgn="base" hangingPunct="1">
        <a:spcBef>
          <a:spcPct val="0"/>
        </a:spcBef>
        <a:spcAft>
          <a:spcPct val="0"/>
        </a:spcAft>
        <a:defRPr sz="4100" b="1">
          <a:solidFill>
            <a:schemeClr val="tx1"/>
          </a:solidFill>
          <a:latin typeface="Lucida Sans Unicode" pitchFamily="34" charset="0"/>
        </a:defRPr>
      </a:lvl8pPr>
      <a:lvl9pPr marL="1828800" algn="l" rtl="0" eaLnBrk="1" fontAlgn="base" hangingPunct="1">
        <a:spcBef>
          <a:spcPct val="0"/>
        </a:spcBef>
        <a:spcAft>
          <a:spcPct val="0"/>
        </a:spcAft>
        <a:defRPr sz="4100" b="1">
          <a:solidFill>
            <a:schemeClr val="tx1"/>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black"/>
              </a:solidFill>
              <a:latin typeface="Tahoma" pitchFamily="34"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5546725" y="6408738"/>
            <a:ext cx="1920875"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ltLang="en-US" dirty="0">
              <a:solidFill>
                <a:prstClr val="black"/>
              </a:solidFill>
              <a:latin typeface="Tahoma" pitchFamily="34" charset="0"/>
            </a:endParaRPr>
          </a:p>
        </p:txBody>
      </p:sp>
      <p:sp>
        <p:nvSpPr>
          <p:cNvPr id="22" name="Footer Placeholder 21"/>
          <p:cNvSpPr>
            <a:spLocks noGrp="1"/>
          </p:cNvSpPr>
          <p:nvPr>
            <p:ph type="ftr" sz="quarter" idx="3"/>
          </p:nvPr>
        </p:nvSpPr>
        <p:spPr>
          <a:xfrm>
            <a:off x="3200400" y="6408738"/>
            <a:ext cx="2351088"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ltLang="en-US" dirty="0">
              <a:solidFill>
                <a:prstClr val="black"/>
              </a:solidFill>
              <a:latin typeface="Tahoma" pitchFamily="34" charset="0"/>
            </a:endParaRPr>
          </a:p>
        </p:txBody>
      </p:sp>
      <p:sp>
        <p:nvSpPr>
          <p:cNvPr id="18" name="Slide Number Placeholder 17"/>
          <p:cNvSpPr>
            <a:spLocks noGrp="1"/>
          </p:cNvSpPr>
          <p:nvPr>
            <p:ph type="sldNum" sz="quarter" idx="4"/>
          </p:nvPr>
        </p:nvSpPr>
        <p:spPr>
          <a:xfrm>
            <a:off x="7467600" y="6408738"/>
            <a:ext cx="365125"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33644284-5025-4926-80AA-99ACD937F245}" type="slidenum">
              <a:rPr lang="en-US" altLang="en-US">
                <a:solidFill>
                  <a:prstClr val="black"/>
                </a:solidFill>
                <a:latin typeface="Tahoma" pitchFamily="34" charset="0"/>
              </a:rPr>
              <a:pPr fontAlgn="base">
                <a:spcBef>
                  <a:spcPct val="0"/>
                </a:spcBef>
                <a:spcAft>
                  <a:spcPct val="0"/>
                </a:spcAft>
                <a:defRPr/>
              </a:pPr>
              <a:t>‹#›</a:t>
            </a:fld>
            <a:endParaRPr lang="en-US" altLang="en-US" dirty="0">
              <a:solidFill>
                <a:prstClr val="black"/>
              </a:solidFill>
              <a:latin typeface="Tahoma" pitchFamily="34" charset="0"/>
            </a:endParaRPr>
          </a:p>
        </p:txBody>
      </p:sp>
      <p:sp>
        <p:nvSpPr>
          <p:cNvPr id="1037" name="Line 7"/>
          <p:cNvSpPr>
            <a:spLocks noChangeShapeType="1"/>
          </p:cNvSpPr>
          <p:nvPr userDrawn="1"/>
        </p:nvSpPr>
        <p:spPr bwMode="auto">
          <a:xfrm>
            <a:off x="457200" y="1447800"/>
            <a:ext cx="8229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Tree>
    <p:extLst>
      <p:ext uri="{BB962C8B-B14F-4D97-AF65-F5344CB8AC3E}">
        <p14:creationId xmlns:p14="http://schemas.microsoft.com/office/powerpoint/2010/main" val="279063543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xStyles>
    <p:titleStyle>
      <a:lvl1pPr algn="l" rtl="0" eaLnBrk="0" fontAlgn="base" hangingPunct="0">
        <a:spcBef>
          <a:spcPct val="0"/>
        </a:spcBef>
        <a:spcAft>
          <a:spcPct val="0"/>
        </a:spcAft>
        <a:defRPr sz="4100" b="1" kern="1200">
          <a:solidFill>
            <a:schemeClr val="tx1"/>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1"/>
          </a:solidFill>
          <a:latin typeface="Lucida Sans Unicode" pitchFamily="34" charset="0"/>
        </a:defRPr>
      </a:lvl2pPr>
      <a:lvl3pPr algn="l" rtl="0" eaLnBrk="0" fontAlgn="base" hangingPunct="0">
        <a:spcBef>
          <a:spcPct val="0"/>
        </a:spcBef>
        <a:spcAft>
          <a:spcPct val="0"/>
        </a:spcAft>
        <a:defRPr sz="4100" b="1">
          <a:solidFill>
            <a:schemeClr val="tx1"/>
          </a:solidFill>
          <a:latin typeface="Lucida Sans Unicode" pitchFamily="34" charset="0"/>
        </a:defRPr>
      </a:lvl3pPr>
      <a:lvl4pPr algn="l" rtl="0" eaLnBrk="0" fontAlgn="base" hangingPunct="0">
        <a:spcBef>
          <a:spcPct val="0"/>
        </a:spcBef>
        <a:spcAft>
          <a:spcPct val="0"/>
        </a:spcAft>
        <a:defRPr sz="4100" b="1">
          <a:solidFill>
            <a:schemeClr val="tx1"/>
          </a:solidFill>
          <a:latin typeface="Lucida Sans Unicode" pitchFamily="34" charset="0"/>
        </a:defRPr>
      </a:lvl4pPr>
      <a:lvl5pPr algn="l" rtl="0" eaLnBrk="0" fontAlgn="base" hangingPunct="0">
        <a:spcBef>
          <a:spcPct val="0"/>
        </a:spcBef>
        <a:spcAft>
          <a:spcPct val="0"/>
        </a:spcAft>
        <a:defRPr sz="4100" b="1">
          <a:solidFill>
            <a:schemeClr val="tx1"/>
          </a:solidFill>
          <a:latin typeface="Lucida Sans Unicode" pitchFamily="34" charset="0"/>
        </a:defRPr>
      </a:lvl5pPr>
      <a:lvl6pPr marL="457200" algn="l" rtl="0" eaLnBrk="1" fontAlgn="base" hangingPunct="1">
        <a:spcBef>
          <a:spcPct val="0"/>
        </a:spcBef>
        <a:spcAft>
          <a:spcPct val="0"/>
        </a:spcAft>
        <a:defRPr sz="4100" b="1">
          <a:solidFill>
            <a:schemeClr val="tx1"/>
          </a:solidFill>
          <a:latin typeface="Lucida Sans Unicode" pitchFamily="34" charset="0"/>
        </a:defRPr>
      </a:lvl6pPr>
      <a:lvl7pPr marL="914400" algn="l" rtl="0" eaLnBrk="1" fontAlgn="base" hangingPunct="1">
        <a:spcBef>
          <a:spcPct val="0"/>
        </a:spcBef>
        <a:spcAft>
          <a:spcPct val="0"/>
        </a:spcAft>
        <a:defRPr sz="4100" b="1">
          <a:solidFill>
            <a:schemeClr val="tx1"/>
          </a:solidFill>
          <a:latin typeface="Lucida Sans Unicode" pitchFamily="34" charset="0"/>
        </a:defRPr>
      </a:lvl7pPr>
      <a:lvl8pPr marL="1371600" algn="l" rtl="0" eaLnBrk="1" fontAlgn="base" hangingPunct="1">
        <a:spcBef>
          <a:spcPct val="0"/>
        </a:spcBef>
        <a:spcAft>
          <a:spcPct val="0"/>
        </a:spcAft>
        <a:defRPr sz="4100" b="1">
          <a:solidFill>
            <a:schemeClr val="tx1"/>
          </a:solidFill>
          <a:latin typeface="Lucida Sans Unicode" pitchFamily="34" charset="0"/>
        </a:defRPr>
      </a:lvl8pPr>
      <a:lvl9pPr marL="1828800" algn="l" rtl="0" eaLnBrk="1" fontAlgn="base" hangingPunct="1">
        <a:spcBef>
          <a:spcPct val="0"/>
        </a:spcBef>
        <a:spcAft>
          <a:spcPct val="0"/>
        </a:spcAft>
        <a:defRPr sz="4100" b="1">
          <a:solidFill>
            <a:schemeClr val="tx1"/>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black"/>
              </a:solidFill>
              <a:latin typeface="Tahoma" pitchFamily="34"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5546725" y="6408738"/>
            <a:ext cx="1920875"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ltLang="en-US" dirty="0">
              <a:solidFill>
                <a:prstClr val="black"/>
              </a:solidFill>
              <a:latin typeface="Tahoma" pitchFamily="34" charset="0"/>
            </a:endParaRPr>
          </a:p>
        </p:txBody>
      </p:sp>
      <p:sp>
        <p:nvSpPr>
          <p:cNvPr id="22" name="Footer Placeholder 21"/>
          <p:cNvSpPr>
            <a:spLocks noGrp="1"/>
          </p:cNvSpPr>
          <p:nvPr>
            <p:ph type="ftr" sz="quarter" idx="3"/>
          </p:nvPr>
        </p:nvSpPr>
        <p:spPr>
          <a:xfrm>
            <a:off x="3200400" y="6408738"/>
            <a:ext cx="2351088"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ltLang="en-US" dirty="0">
              <a:solidFill>
                <a:prstClr val="black"/>
              </a:solidFill>
              <a:latin typeface="Tahoma" pitchFamily="34" charset="0"/>
            </a:endParaRPr>
          </a:p>
        </p:txBody>
      </p:sp>
      <p:sp>
        <p:nvSpPr>
          <p:cNvPr id="18" name="Slide Number Placeholder 17"/>
          <p:cNvSpPr>
            <a:spLocks noGrp="1"/>
          </p:cNvSpPr>
          <p:nvPr>
            <p:ph type="sldNum" sz="quarter" idx="4"/>
          </p:nvPr>
        </p:nvSpPr>
        <p:spPr>
          <a:xfrm>
            <a:off x="7467600" y="6408738"/>
            <a:ext cx="365125"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33644284-5025-4926-80AA-99ACD937F245}" type="slidenum">
              <a:rPr lang="en-US" altLang="en-US">
                <a:solidFill>
                  <a:prstClr val="black"/>
                </a:solidFill>
                <a:latin typeface="Tahoma" pitchFamily="34" charset="0"/>
              </a:rPr>
              <a:pPr fontAlgn="base">
                <a:spcBef>
                  <a:spcPct val="0"/>
                </a:spcBef>
                <a:spcAft>
                  <a:spcPct val="0"/>
                </a:spcAft>
                <a:defRPr/>
              </a:pPr>
              <a:t>‹#›</a:t>
            </a:fld>
            <a:endParaRPr lang="en-US" altLang="en-US" dirty="0">
              <a:solidFill>
                <a:prstClr val="black"/>
              </a:solidFill>
              <a:latin typeface="Tahoma" pitchFamily="34" charset="0"/>
            </a:endParaRPr>
          </a:p>
        </p:txBody>
      </p:sp>
      <p:sp>
        <p:nvSpPr>
          <p:cNvPr id="1037" name="Line 7"/>
          <p:cNvSpPr>
            <a:spLocks noChangeShapeType="1"/>
          </p:cNvSpPr>
          <p:nvPr userDrawn="1"/>
        </p:nvSpPr>
        <p:spPr bwMode="auto">
          <a:xfrm>
            <a:off x="457200" y="1447800"/>
            <a:ext cx="8229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Tree>
    <p:extLst>
      <p:ext uri="{BB962C8B-B14F-4D97-AF65-F5344CB8AC3E}">
        <p14:creationId xmlns:p14="http://schemas.microsoft.com/office/powerpoint/2010/main" val="104169823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txStyles>
    <p:titleStyle>
      <a:lvl1pPr algn="l" rtl="0" eaLnBrk="0" fontAlgn="base" hangingPunct="0">
        <a:spcBef>
          <a:spcPct val="0"/>
        </a:spcBef>
        <a:spcAft>
          <a:spcPct val="0"/>
        </a:spcAft>
        <a:defRPr sz="4100" b="1" kern="1200">
          <a:solidFill>
            <a:schemeClr val="tx1"/>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1"/>
          </a:solidFill>
          <a:latin typeface="Lucida Sans Unicode" pitchFamily="34" charset="0"/>
        </a:defRPr>
      </a:lvl2pPr>
      <a:lvl3pPr algn="l" rtl="0" eaLnBrk="0" fontAlgn="base" hangingPunct="0">
        <a:spcBef>
          <a:spcPct val="0"/>
        </a:spcBef>
        <a:spcAft>
          <a:spcPct val="0"/>
        </a:spcAft>
        <a:defRPr sz="4100" b="1">
          <a:solidFill>
            <a:schemeClr val="tx1"/>
          </a:solidFill>
          <a:latin typeface="Lucida Sans Unicode" pitchFamily="34" charset="0"/>
        </a:defRPr>
      </a:lvl3pPr>
      <a:lvl4pPr algn="l" rtl="0" eaLnBrk="0" fontAlgn="base" hangingPunct="0">
        <a:spcBef>
          <a:spcPct val="0"/>
        </a:spcBef>
        <a:spcAft>
          <a:spcPct val="0"/>
        </a:spcAft>
        <a:defRPr sz="4100" b="1">
          <a:solidFill>
            <a:schemeClr val="tx1"/>
          </a:solidFill>
          <a:latin typeface="Lucida Sans Unicode" pitchFamily="34" charset="0"/>
        </a:defRPr>
      </a:lvl4pPr>
      <a:lvl5pPr algn="l" rtl="0" eaLnBrk="0" fontAlgn="base" hangingPunct="0">
        <a:spcBef>
          <a:spcPct val="0"/>
        </a:spcBef>
        <a:spcAft>
          <a:spcPct val="0"/>
        </a:spcAft>
        <a:defRPr sz="4100" b="1">
          <a:solidFill>
            <a:schemeClr val="tx1"/>
          </a:solidFill>
          <a:latin typeface="Lucida Sans Unicode" pitchFamily="34" charset="0"/>
        </a:defRPr>
      </a:lvl5pPr>
      <a:lvl6pPr marL="457200" algn="l" rtl="0" eaLnBrk="1" fontAlgn="base" hangingPunct="1">
        <a:spcBef>
          <a:spcPct val="0"/>
        </a:spcBef>
        <a:spcAft>
          <a:spcPct val="0"/>
        </a:spcAft>
        <a:defRPr sz="4100" b="1">
          <a:solidFill>
            <a:schemeClr val="tx1"/>
          </a:solidFill>
          <a:latin typeface="Lucida Sans Unicode" pitchFamily="34" charset="0"/>
        </a:defRPr>
      </a:lvl6pPr>
      <a:lvl7pPr marL="914400" algn="l" rtl="0" eaLnBrk="1" fontAlgn="base" hangingPunct="1">
        <a:spcBef>
          <a:spcPct val="0"/>
        </a:spcBef>
        <a:spcAft>
          <a:spcPct val="0"/>
        </a:spcAft>
        <a:defRPr sz="4100" b="1">
          <a:solidFill>
            <a:schemeClr val="tx1"/>
          </a:solidFill>
          <a:latin typeface="Lucida Sans Unicode" pitchFamily="34" charset="0"/>
        </a:defRPr>
      </a:lvl7pPr>
      <a:lvl8pPr marL="1371600" algn="l" rtl="0" eaLnBrk="1" fontAlgn="base" hangingPunct="1">
        <a:spcBef>
          <a:spcPct val="0"/>
        </a:spcBef>
        <a:spcAft>
          <a:spcPct val="0"/>
        </a:spcAft>
        <a:defRPr sz="4100" b="1">
          <a:solidFill>
            <a:schemeClr val="tx1"/>
          </a:solidFill>
          <a:latin typeface="Lucida Sans Unicode" pitchFamily="34" charset="0"/>
        </a:defRPr>
      </a:lvl8pPr>
      <a:lvl9pPr marL="1828800" algn="l" rtl="0" eaLnBrk="1" fontAlgn="base" hangingPunct="1">
        <a:spcBef>
          <a:spcPct val="0"/>
        </a:spcBef>
        <a:spcAft>
          <a:spcPct val="0"/>
        </a:spcAft>
        <a:defRPr sz="4100" b="1">
          <a:solidFill>
            <a:schemeClr val="tx1"/>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black"/>
              </a:solidFill>
              <a:latin typeface="Tahoma" pitchFamily="34"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5546725" y="6408738"/>
            <a:ext cx="1920875"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ltLang="en-US" dirty="0">
              <a:solidFill>
                <a:prstClr val="black"/>
              </a:solidFill>
              <a:latin typeface="Tahoma" pitchFamily="34" charset="0"/>
            </a:endParaRPr>
          </a:p>
        </p:txBody>
      </p:sp>
      <p:sp>
        <p:nvSpPr>
          <p:cNvPr id="22" name="Footer Placeholder 21"/>
          <p:cNvSpPr>
            <a:spLocks noGrp="1"/>
          </p:cNvSpPr>
          <p:nvPr>
            <p:ph type="ftr" sz="quarter" idx="3"/>
          </p:nvPr>
        </p:nvSpPr>
        <p:spPr>
          <a:xfrm>
            <a:off x="3200400" y="6408738"/>
            <a:ext cx="2351088"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ltLang="en-US" dirty="0">
              <a:solidFill>
                <a:prstClr val="black"/>
              </a:solidFill>
              <a:latin typeface="Tahoma" pitchFamily="34" charset="0"/>
            </a:endParaRPr>
          </a:p>
        </p:txBody>
      </p:sp>
      <p:sp>
        <p:nvSpPr>
          <p:cNvPr id="18" name="Slide Number Placeholder 17"/>
          <p:cNvSpPr>
            <a:spLocks noGrp="1"/>
          </p:cNvSpPr>
          <p:nvPr>
            <p:ph type="sldNum" sz="quarter" idx="4"/>
          </p:nvPr>
        </p:nvSpPr>
        <p:spPr>
          <a:xfrm>
            <a:off x="7467600" y="6408738"/>
            <a:ext cx="365125"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33644284-5025-4926-80AA-99ACD937F245}" type="slidenum">
              <a:rPr lang="en-US" altLang="en-US">
                <a:solidFill>
                  <a:prstClr val="black"/>
                </a:solidFill>
                <a:latin typeface="Tahoma" pitchFamily="34" charset="0"/>
              </a:rPr>
              <a:pPr fontAlgn="base">
                <a:spcBef>
                  <a:spcPct val="0"/>
                </a:spcBef>
                <a:spcAft>
                  <a:spcPct val="0"/>
                </a:spcAft>
                <a:defRPr/>
              </a:pPr>
              <a:t>‹#›</a:t>
            </a:fld>
            <a:endParaRPr lang="en-US" altLang="en-US" dirty="0">
              <a:solidFill>
                <a:prstClr val="black"/>
              </a:solidFill>
              <a:latin typeface="Tahoma" pitchFamily="34" charset="0"/>
            </a:endParaRPr>
          </a:p>
        </p:txBody>
      </p:sp>
      <p:sp>
        <p:nvSpPr>
          <p:cNvPr id="1037" name="Line 7"/>
          <p:cNvSpPr>
            <a:spLocks noChangeShapeType="1"/>
          </p:cNvSpPr>
          <p:nvPr userDrawn="1"/>
        </p:nvSpPr>
        <p:spPr bwMode="auto">
          <a:xfrm>
            <a:off x="457200" y="1447800"/>
            <a:ext cx="8229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Tree>
    <p:extLst>
      <p:ext uri="{BB962C8B-B14F-4D97-AF65-F5344CB8AC3E}">
        <p14:creationId xmlns:p14="http://schemas.microsoft.com/office/powerpoint/2010/main" val="314080946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txStyles>
    <p:titleStyle>
      <a:lvl1pPr algn="l" rtl="0" eaLnBrk="0" fontAlgn="base" hangingPunct="0">
        <a:spcBef>
          <a:spcPct val="0"/>
        </a:spcBef>
        <a:spcAft>
          <a:spcPct val="0"/>
        </a:spcAft>
        <a:defRPr sz="4100" b="1" kern="1200">
          <a:solidFill>
            <a:schemeClr val="tx1"/>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1"/>
          </a:solidFill>
          <a:latin typeface="Lucida Sans Unicode" pitchFamily="34" charset="0"/>
        </a:defRPr>
      </a:lvl2pPr>
      <a:lvl3pPr algn="l" rtl="0" eaLnBrk="0" fontAlgn="base" hangingPunct="0">
        <a:spcBef>
          <a:spcPct val="0"/>
        </a:spcBef>
        <a:spcAft>
          <a:spcPct val="0"/>
        </a:spcAft>
        <a:defRPr sz="4100" b="1">
          <a:solidFill>
            <a:schemeClr val="tx1"/>
          </a:solidFill>
          <a:latin typeface="Lucida Sans Unicode" pitchFamily="34" charset="0"/>
        </a:defRPr>
      </a:lvl3pPr>
      <a:lvl4pPr algn="l" rtl="0" eaLnBrk="0" fontAlgn="base" hangingPunct="0">
        <a:spcBef>
          <a:spcPct val="0"/>
        </a:spcBef>
        <a:spcAft>
          <a:spcPct val="0"/>
        </a:spcAft>
        <a:defRPr sz="4100" b="1">
          <a:solidFill>
            <a:schemeClr val="tx1"/>
          </a:solidFill>
          <a:latin typeface="Lucida Sans Unicode" pitchFamily="34" charset="0"/>
        </a:defRPr>
      </a:lvl4pPr>
      <a:lvl5pPr algn="l" rtl="0" eaLnBrk="0" fontAlgn="base" hangingPunct="0">
        <a:spcBef>
          <a:spcPct val="0"/>
        </a:spcBef>
        <a:spcAft>
          <a:spcPct val="0"/>
        </a:spcAft>
        <a:defRPr sz="4100" b="1">
          <a:solidFill>
            <a:schemeClr val="tx1"/>
          </a:solidFill>
          <a:latin typeface="Lucida Sans Unicode" pitchFamily="34" charset="0"/>
        </a:defRPr>
      </a:lvl5pPr>
      <a:lvl6pPr marL="457200" algn="l" rtl="0" eaLnBrk="1" fontAlgn="base" hangingPunct="1">
        <a:spcBef>
          <a:spcPct val="0"/>
        </a:spcBef>
        <a:spcAft>
          <a:spcPct val="0"/>
        </a:spcAft>
        <a:defRPr sz="4100" b="1">
          <a:solidFill>
            <a:schemeClr val="tx1"/>
          </a:solidFill>
          <a:latin typeface="Lucida Sans Unicode" pitchFamily="34" charset="0"/>
        </a:defRPr>
      </a:lvl6pPr>
      <a:lvl7pPr marL="914400" algn="l" rtl="0" eaLnBrk="1" fontAlgn="base" hangingPunct="1">
        <a:spcBef>
          <a:spcPct val="0"/>
        </a:spcBef>
        <a:spcAft>
          <a:spcPct val="0"/>
        </a:spcAft>
        <a:defRPr sz="4100" b="1">
          <a:solidFill>
            <a:schemeClr val="tx1"/>
          </a:solidFill>
          <a:latin typeface="Lucida Sans Unicode" pitchFamily="34" charset="0"/>
        </a:defRPr>
      </a:lvl7pPr>
      <a:lvl8pPr marL="1371600" algn="l" rtl="0" eaLnBrk="1" fontAlgn="base" hangingPunct="1">
        <a:spcBef>
          <a:spcPct val="0"/>
        </a:spcBef>
        <a:spcAft>
          <a:spcPct val="0"/>
        </a:spcAft>
        <a:defRPr sz="4100" b="1">
          <a:solidFill>
            <a:schemeClr val="tx1"/>
          </a:solidFill>
          <a:latin typeface="Lucida Sans Unicode" pitchFamily="34" charset="0"/>
        </a:defRPr>
      </a:lvl8pPr>
      <a:lvl9pPr marL="1828800" algn="l" rtl="0" eaLnBrk="1" fontAlgn="base" hangingPunct="1">
        <a:spcBef>
          <a:spcPct val="0"/>
        </a:spcBef>
        <a:spcAft>
          <a:spcPct val="0"/>
        </a:spcAft>
        <a:defRPr sz="4100" b="1">
          <a:solidFill>
            <a:schemeClr val="tx1"/>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2600" dirty="0">
              <a:solidFill>
                <a:prstClr val="black"/>
              </a:solidFill>
              <a:latin typeface="Tahoma" pitchFamily="34"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600"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5546725" y="6408738"/>
            <a:ext cx="1920875"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ltLang="en-US" dirty="0">
              <a:solidFill>
                <a:prstClr val="black"/>
              </a:solidFill>
              <a:latin typeface="Tahoma" pitchFamily="34" charset="0"/>
            </a:endParaRPr>
          </a:p>
        </p:txBody>
      </p:sp>
      <p:sp>
        <p:nvSpPr>
          <p:cNvPr id="22" name="Footer Placeholder 21"/>
          <p:cNvSpPr>
            <a:spLocks noGrp="1"/>
          </p:cNvSpPr>
          <p:nvPr>
            <p:ph type="ftr" sz="quarter" idx="3"/>
          </p:nvPr>
        </p:nvSpPr>
        <p:spPr>
          <a:xfrm>
            <a:off x="3200400" y="6408738"/>
            <a:ext cx="2351088"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US" altLang="en-US" dirty="0">
              <a:solidFill>
                <a:prstClr val="black"/>
              </a:solidFill>
              <a:latin typeface="Tahoma" pitchFamily="34" charset="0"/>
            </a:endParaRPr>
          </a:p>
        </p:txBody>
      </p:sp>
      <p:sp>
        <p:nvSpPr>
          <p:cNvPr id="18" name="Slide Number Placeholder 17"/>
          <p:cNvSpPr>
            <a:spLocks noGrp="1"/>
          </p:cNvSpPr>
          <p:nvPr>
            <p:ph type="sldNum" sz="quarter" idx="4"/>
          </p:nvPr>
        </p:nvSpPr>
        <p:spPr>
          <a:xfrm>
            <a:off x="7467600" y="6408738"/>
            <a:ext cx="365125"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33644284-5025-4926-80AA-99ACD937F245}" type="slidenum">
              <a:rPr lang="en-US" altLang="en-US">
                <a:solidFill>
                  <a:prstClr val="black"/>
                </a:solidFill>
                <a:latin typeface="Tahoma" pitchFamily="34" charset="0"/>
              </a:rPr>
              <a:pPr fontAlgn="base">
                <a:spcBef>
                  <a:spcPct val="0"/>
                </a:spcBef>
                <a:spcAft>
                  <a:spcPct val="0"/>
                </a:spcAft>
                <a:defRPr/>
              </a:pPr>
              <a:t>‹#›</a:t>
            </a:fld>
            <a:endParaRPr lang="en-US" altLang="en-US" dirty="0">
              <a:solidFill>
                <a:prstClr val="black"/>
              </a:solidFill>
              <a:latin typeface="Tahoma" pitchFamily="34" charset="0"/>
            </a:endParaRPr>
          </a:p>
        </p:txBody>
      </p:sp>
      <p:sp>
        <p:nvSpPr>
          <p:cNvPr id="1037" name="Line 7"/>
          <p:cNvSpPr>
            <a:spLocks noChangeShapeType="1"/>
          </p:cNvSpPr>
          <p:nvPr userDrawn="1"/>
        </p:nvSpPr>
        <p:spPr bwMode="auto">
          <a:xfrm>
            <a:off x="457200" y="1447800"/>
            <a:ext cx="8229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600" dirty="0" smtClean="0">
              <a:solidFill>
                <a:prstClr val="black"/>
              </a:solidFill>
              <a:latin typeface="Tahoma" pitchFamily="34" charset="0"/>
            </a:endParaRPr>
          </a:p>
        </p:txBody>
      </p:sp>
    </p:spTree>
    <p:extLst>
      <p:ext uri="{BB962C8B-B14F-4D97-AF65-F5344CB8AC3E}">
        <p14:creationId xmlns:p14="http://schemas.microsoft.com/office/powerpoint/2010/main" val="413050798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Lst>
  <p:txStyles>
    <p:titleStyle>
      <a:lvl1pPr algn="l" rtl="0" eaLnBrk="0" fontAlgn="base" hangingPunct="0">
        <a:spcBef>
          <a:spcPct val="0"/>
        </a:spcBef>
        <a:spcAft>
          <a:spcPct val="0"/>
        </a:spcAft>
        <a:defRPr sz="4100" b="1" kern="1200">
          <a:solidFill>
            <a:schemeClr val="tx1"/>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1"/>
          </a:solidFill>
          <a:latin typeface="Lucida Sans Unicode" pitchFamily="34" charset="0"/>
        </a:defRPr>
      </a:lvl2pPr>
      <a:lvl3pPr algn="l" rtl="0" eaLnBrk="0" fontAlgn="base" hangingPunct="0">
        <a:spcBef>
          <a:spcPct val="0"/>
        </a:spcBef>
        <a:spcAft>
          <a:spcPct val="0"/>
        </a:spcAft>
        <a:defRPr sz="4100" b="1">
          <a:solidFill>
            <a:schemeClr val="tx1"/>
          </a:solidFill>
          <a:latin typeface="Lucida Sans Unicode" pitchFamily="34" charset="0"/>
        </a:defRPr>
      </a:lvl3pPr>
      <a:lvl4pPr algn="l" rtl="0" eaLnBrk="0" fontAlgn="base" hangingPunct="0">
        <a:spcBef>
          <a:spcPct val="0"/>
        </a:spcBef>
        <a:spcAft>
          <a:spcPct val="0"/>
        </a:spcAft>
        <a:defRPr sz="4100" b="1">
          <a:solidFill>
            <a:schemeClr val="tx1"/>
          </a:solidFill>
          <a:latin typeface="Lucida Sans Unicode" pitchFamily="34" charset="0"/>
        </a:defRPr>
      </a:lvl4pPr>
      <a:lvl5pPr algn="l" rtl="0" eaLnBrk="0" fontAlgn="base" hangingPunct="0">
        <a:spcBef>
          <a:spcPct val="0"/>
        </a:spcBef>
        <a:spcAft>
          <a:spcPct val="0"/>
        </a:spcAft>
        <a:defRPr sz="4100" b="1">
          <a:solidFill>
            <a:schemeClr val="tx1"/>
          </a:solidFill>
          <a:latin typeface="Lucida Sans Unicode" pitchFamily="34" charset="0"/>
        </a:defRPr>
      </a:lvl5pPr>
      <a:lvl6pPr marL="457200" algn="l" rtl="0" eaLnBrk="1" fontAlgn="base" hangingPunct="1">
        <a:spcBef>
          <a:spcPct val="0"/>
        </a:spcBef>
        <a:spcAft>
          <a:spcPct val="0"/>
        </a:spcAft>
        <a:defRPr sz="4100" b="1">
          <a:solidFill>
            <a:schemeClr val="tx1"/>
          </a:solidFill>
          <a:latin typeface="Lucida Sans Unicode" pitchFamily="34" charset="0"/>
        </a:defRPr>
      </a:lvl6pPr>
      <a:lvl7pPr marL="914400" algn="l" rtl="0" eaLnBrk="1" fontAlgn="base" hangingPunct="1">
        <a:spcBef>
          <a:spcPct val="0"/>
        </a:spcBef>
        <a:spcAft>
          <a:spcPct val="0"/>
        </a:spcAft>
        <a:defRPr sz="4100" b="1">
          <a:solidFill>
            <a:schemeClr val="tx1"/>
          </a:solidFill>
          <a:latin typeface="Lucida Sans Unicode" pitchFamily="34" charset="0"/>
        </a:defRPr>
      </a:lvl7pPr>
      <a:lvl8pPr marL="1371600" algn="l" rtl="0" eaLnBrk="1" fontAlgn="base" hangingPunct="1">
        <a:spcBef>
          <a:spcPct val="0"/>
        </a:spcBef>
        <a:spcAft>
          <a:spcPct val="0"/>
        </a:spcAft>
        <a:defRPr sz="4100" b="1">
          <a:solidFill>
            <a:schemeClr val="tx1"/>
          </a:solidFill>
          <a:latin typeface="Lucida Sans Unicode" pitchFamily="34" charset="0"/>
        </a:defRPr>
      </a:lvl8pPr>
      <a:lvl9pPr marL="1828800" algn="l" rtl="0" eaLnBrk="1" fontAlgn="base" hangingPunct="1">
        <a:spcBef>
          <a:spcPct val="0"/>
        </a:spcBef>
        <a:spcAft>
          <a:spcPct val="0"/>
        </a:spcAft>
        <a:defRPr sz="4100" b="1">
          <a:solidFill>
            <a:schemeClr val="tx1"/>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mema.maryland.gov/community/Documents/2013_MEPP_StratPlan_SIGNED.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mema.maryland.gov/Documents/SROP_V3_03_MAR-15.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mema.maryland.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mailto:Nicole.Lanigan@maryland.gov"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48400"/>
            <a:ext cx="8229600" cy="461665"/>
          </a:xfrm>
          <a:prstGeom prst="rect">
            <a:avLst/>
          </a:prstGeom>
          <a:noFill/>
        </p:spPr>
        <p:txBody>
          <a:bodyPr wrap="square" rtlCol="0">
            <a:spAutoFit/>
          </a:bodyPr>
          <a:lstStyle/>
          <a:p>
            <a:pPr algn="ctr"/>
            <a:r>
              <a:rPr lang="en-US" sz="2400" b="1" i="1" dirty="0" smtClean="0">
                <a:solidFill>
                  <a:schemeClr val="tx2"/>
                </a:solidFill>
              </a:rPr>
              <a:t>“A Prepared Marylander Creates a Resilient Maryland”</a:t>
            </a:r>
            <a:endParaRPr lang="en-US" sz="2400" b="1" i="1" dirty="0">
              <a:solidFill>
                <a:schemeClr val="tx2"/>
              </a:solidFill>
            </a:endParaRPr>
          </a:p>
        </p:txBody>
      </p:sp>
      <p:pic>
        <p:nvPicPr>
          <p:cNvPr id="1026" name="Picture 2" descr="F:\MEMA\LOGOS\MEMA Logo_high res_transparent.png"/>
          <p:cNvPicPr>
            <a:picLocks noChangeAspect="1" noChangeArrowheads="1"/>
          </p:cNvPicPr>
          <p:nvPr/>
        </p:nvPicPr>
        <p:blipFill rotWithShape="1">
          <a:blip r:embed="rId3" cstate="print"/>
          <a:srcRect l="10228" t="10819" r="11363" b="12941"/>
          <a:stretch/>
        </p:blipFill>
        <p:spPr bwMode="auto">
          <a:xfrm>
            <a:off x="152400" y="152400"/>
            <a:ext cx="2628900" cy="2556165"/>
          </a:xfrm>
          <a:prstGeom prst="rect">
            <a:avLst/>
          </a:prstGeom>
          <a:noFill/>
        </p:spPr>
      </p:pic>
      <p:sp>
        <p:nvSpPr>
          <p:cNvPr id="2" name="Rectangle 1"/>
          <p:cNvSpPr/>
          <p:nvPr/>
        </p:nvSpPr>
        <p:spPr>
          <a:xfrm>
            <a:off x="0" y="2819400"/>
            <a:ext cx="9159834" cy="1754326"/>
          </a:xfrm>
          <a:prstGeom prst="rect">
            <a:avLst/>
          </a:prstGeom>
        </p:spPr>
        <p:txBody>
          <a:bodyPr wrap="square">
            <a:spAutoFit/>
          </a:bodyPr>
          <a:lstStyle/>
          <a:p>
            <a:pPr algn="ctr"/>
            <a:r>
              <a:rPr lang="en-US" sz="3200" b="1" dirty="0" smtClean="0"/>
              <a:t>State Response Operations Plan (SROP)</a:t>
            </a:r>
          </a:p>
          <a:p>
            <a:pPr algn="ctr"/>
            <a:r>
              <a:rPr lang="en-US" sz="3200" b="1" dirty="0" smtClean="0"/>
              <a:t>Webinar</a:t>
            </a:r>
          </a:p>
          <a:p>
            <a:pPr algn="ctr"/>
            <a:endParaRPr lang="en-US" sz="2400" b="1" dirty="0" smtClean="0"/>
          </a:p>
          <a:p>
            <a:pPr algn="ctr"/>
            <a:r>
              <a:rPr lang="en-US" sz="2000" b="1" dirty="0" smtClean="0"/>
              <a:t>April 22, 2015</a:t>
            </a:r>
            <a:endParaRPr lang="en-US" sz="2000" b="1" dirty="0"/>
          </a:p>
        </p:txBody>
      </p:sp>
    </p:spTree>
    <p:extLst>
      <p:ext uri="{BB962C8B-B14F-4D97-AF65-F5344CB8AC3E}">
        <p14:creationId xmlns:p14="http://schemas.microsoft.com/office/powerpoint/2010/main" val="214003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5867400" cy="4767072"/>
          </a:xfrm>
        </p:spPr>
        <p:txBody>
          <a:bodyPr>
            <a:normAutofit lnSpcReduction="10000"/>
          </a:bodyPr>
          <a:lstStyle/>
          <a:p>
            <a:pPr marL="594360" indent="-457200">
              <a:spcBef>
                <a:spcPts val="0"/>
              </a:spcBef>
            </a:pPr>
            <a:r>
              <a:rPr lang="en-US" b="0" dirty="0" smtClean="0"/>
              <a:t>The State’s </a:t>
            </a:r>
            <a:r>
              <a:rPr lang="en-US" b="0" dirty="0">
                <a:solidFill>
                  <a:srgbClr val="FF0000"/>
                </a:solidFill>
              </a:rPr>
              <a:t>overarching construct </a:t>
            </a:r>
            <a:r>
              <a:rPr lang="en-US" b="0" dirty="0"/>
              <a:t>for emergency </a:t>
            </a:r>
            <a:r>
              <a:rPr lang="en-US" b="0" dirty="0" smtClean="0"/>
              <a:t>preparedness and operations</a:t>
            </a:r>
          </a:p>
          <a:p>
            <a:pPr marL="594360" indent="-457200">
              <a:spcBef>
                <a:spcPts val="0"/>
              </a:spcBef>
            </a:pPr>
            <a:endParaRPr lang="en-US" b="0" dirty="0" smtClean="0"/>
          </a:p>
          <a:p>
            <a:pPr marL="594360" indent="-457200">
              <a:spcBef>
                <a:spcPts val="0"/>
              </a:spcBef>
            </a:pPr>
            <a:r>
              <a:rPr lang="en-US" b="0" dirty="0" smtClean="0"/>
              <a:t>An </a:t>
            </a:r>
            <a:r>
              <a:rPr lang="en-US" b="0" dirty="0" smtClean="0">
                <a:solidFill>
                  <a:srgbClr val="FF0000"/>
                </a:solidFill>
              </a:rPr>
              <a:t>innovative</a:t>
            </a:r>
            <a:r>
              <a:rPr lang="en-US" b="0" dirty="0"/>
              <a:t>, </a:t>
            </a:r>
            <a:r>
              <a:rPr lang="en-US" b="0" dirty="0">
                <a:solidFill>
                  <a:srgbClr val="FF0000"/>
                </a:solidFill>
              </a:rPr>
              <a:t>all-hazards approach </a:t>
            </a:r>
            <a:r>
              <a:rPr lang="en-US" b="0" dirty="0"/>
              <a:t>to comprehensive, statewide </a:t>
            </a:r>
            <a:r>
              <a:rPr lang="en-US" b="0" dirty="0" smtClean="0"/>
              <a:t>preparedness</a:t>
            </a:r>
          </a:p>
          <a:p>
            <a:pPr marL="594360" indent="-457200">
              <a:spcBef>
                <a:spcPts val="0"/>
              </a:spcBef>
            </a:pPr>
            <a:endParaRPr lang="en-US" b="0" dirty="0"/>
          </a:p>
          <a:p>
            <a:pPr marL="594360" indent="-457200">
              <a:spcBef>
                <a:spcPts val="0"/>
              </a:spcBef>
            </a:pPr>
            <a:r>
              <a:rPr lang="en-US" b="0" dirty="0" smtClean="0"/>
              <a:t>MEPP Strategic Plan </a:t>
            </a:r>
            <a:r>
              <a:rPr lang="en-US" b="0" dirty="0" smtClean="0">
                <a:solidFill>
                  <a:srgbClr val="FF0000"/>
                </a:solidFill>
              </a:rPr>
              <a:t>institutionalizes</a:t>
            </a:r>
            <a:r>
              <a:rPr lang="en-US" b="0" dirty="0" smtClean="0"/>
              <a:t> </a:t>
            </a:r>
            <a:r>
              <a:rPr lang="en-US" b="0" dirty="0"/>
              <a:t>the coordination of emergency preparedness activities</a:t>
            </a:r>
          </a:p>
          <a:p>
            <a:pPr marL="594360" indent="-457200">
              <a:spcBef>
                <a:spcPts val="0"/>
              </a:spcBef>
            </a:pPr>
            <a:endParaRPr lang="en-US" b="0" dirty="0" smtClean="0"/>
          </a:p>
          <a:p>
            <a:pPr marL="594360" indent="-457200">
              <a:spcBef>
                <a:spcPts val="0"/>
              </a:spcBef>
            </a:pPr>
            <a:endParaRPr lang="en-US" b="0" dirty="0" smtClean="0"/>
          </a:p>
          <a:p>
            <a:pPr marL="594360" indent="-457200">
              <a:spcBef>
                <a:spcPts val="0"/>
              </a:spcBef>
            </a:pPr>
            <a:endParaRPr lang="en-US" b="0" dirty="0"/>
          </a:p>
        </p:txBody>
      </p:sp>
      <p:sp>
        <p:nvSpPr>
          <p:cNvPr id="3" name="Title 2"/>
          <p:cNvSpPr>
            <a:spLocks noGrp="1"/>
          </p:cNvSpPr>
          <p:nvPr>
            <p:ph type="title"/>
          </p:nvPr>
        </p:nvSpPr>
        <p:spPr/>
        <p:txBody>
          <a:bodyPr>
            <a:normAutofit/>
          </a:bodyPr>
          <a:lstStyle/>
          <a:p>
            <a:r>
              <a:rPr lang="en-US" dirty="0" smtClean="0"/>
              <a:t>What is the MEPP?</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163" y="304800"/>
            <a:ext cx="2586037" cy="3352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27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MEPP Hierarchy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1066800"/>
            <a:ext cx="4968875" cy="5699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694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3733800" cy="1706562"/>
          </a:xfrm>
        </p:spPr>
        <p:txBody>
          <a:bodyPr>
            <a:normAutofit fontScale="90000"/>
          </a:bodyPr>
          <a:lstStyle/>
          <a:p>
            <a:r>
              <a:rPr lang="en-US" dirty="0" smtClean="0"/>
              <a:t>Capabilities Organized by Mission Area</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2400"/>
            <a:ext cx="4648200" cy="677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1"/>
          <p:cNvSpPr>
            <a:spLocks noGrp="1"/>
          </p:cNvSpPr>
          <p:nvPr>
            <p:ph idx="1"/>
          </p:nvPr>
        </p:nvSpPr>
        <p:spPr>
          <a:xfrm>
            <a:off x="457200" y="2286000"/>
            <a:ext cx="3581400" cy="3810000"/>
          </a:xfrm>
        </p:spPr>
        <p:txBody>
          <a:bodyPr>
            <a:normAutofit fontScale="92500" lnSpcReduction="10000"/>
          </a:bodyPr>
          <a:lstStyle/>
          <a:p>
            <a:r>
              <a:rPr lang="en-US" b="0" dirty="0">
                <a:solidFill>
                  <a:srgbClr val="FF0000"/>
                </a:solidFill>
              </a:rPr>
              <a:t>Means </a:t>
            </a:r>
            <a:r>
              <a:rPr lang="en-US" b="0" dirty="0"/>
              <a:t>to accomplish a mission, function, </a:t>
            </a:r>
            <a:r>
              <a:rPr lang="en-US" b="0" dirty="0" smtClean="0"/>
              <a:t>objective</a:t>
            </a:r>
          </a:p>
          <a:p>
            <a:endParaRPr lang="en-US" b="0" dirty="0"/>
          </a:p>
          <a:p>
            <a:r>
              <a:rPr lang="en-US" b="0" dirty="0">
                <a:solidFill>
                  <a:schemeClr val="accent2"/>
                </a:solidFill>
              </a:rPr>
              <a:t>Execution</a:t>
            </a:r>
            <a:r>
              <a:rPr lang="en-US" b="0" dirty="0"/>
              <a:t> of related tasks to reach a specific level of performance</a:t>
            </a:r>
          </a:p>
        </p:txBody>
      </p:sp>
    </p:spTree>
    <p:extLst>
      <p:ext uri="{BB962C8B-B14F-4D97-AF65-F5344CB8AC3E}">
        <p14:creationId xmlns:p14="http://schemas.microsoft.com/office/powerpoint/2010/main" val="189006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253"/>
          <a:stretch/>
        </p:blipFill>
        <p:spPr bwMode="auto">
          <a:xfrm>
            <a:off x="2025041" y="1219200"/>
            <a:ext cx="7118959" cy="4724400"/>
          </a:xfrm>
          <a:prstGeom prst="rect">
            <a:avLst/>
          </a:prstGeom>
          <a:noFill/>
          <a:ln>
            <a:noFill/>
          </a:ln>
          <a:extLst/>
        </p:spPr>
      </p:pic>
      <p:sp>
        <p:nvSpPr>
          <p:cNvPr id="3" name="Title 2"/>
          <p:cNvSpPr>
            <a:spLocks noGrp="1"/>
          </p:cNvSpPr>
          <p:nvPr>
            <p:ph type="title"/>
          </p:nvPr>
        </p:nvSpPr>
        <p:spPr/>
        <p:txBody>
          <a:bodyPr/>
          <a:lstStyle/>
          <a:p>
            <a:r>
              <a:rPr lang="en-US" dirty="0" smtClean="0"/>
              <a:t>Maryland Preparedness System</a:t>
            </a:r>
            <a:endParaRPr lang="en-US" dirty="0"/>
          </a:p>
        </p:txBody>
      </p:sp>
      <p:sp>
        <p:nvSpPr>
          <p:cNvPr id="5" name="Content Placeholder 1"/>
          <p:cNvSpPr txBox="1">
            <a:spLocks/>
          </p:cNvSpPr>
          <p:nvPr/>
        </p:nvSpPr>
        <p:spPr>
          <a:xfrm>
            <a:off x="0" y="1524000"/>
            <a:ext cx="43434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b="1"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b="1"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b="1"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b="1"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b="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spcBef>
                <a:spcPts val="0"/>
              </a:spcBef>
              <a:buClrTx/>
              <a:buSzTx/>
              <a:buNone/>
              <a:defRPr/>
            </a:pPr>
            <a:endParaRPr lang="en-US" dirty="0"/>
          </a:p>
        </p:txBody>
      </p:sp>
      <p:sp>
        <p:nvSpPr>
          <p:cNvPr id="6" name="Rectangle 5"/>
          <p:cNvSpPr/>
          <p:nvPr/>
        </p:nvSpPr>
        <p:spPr>
          <a:xfrm>
            <a:off x="0" y="1686024"/>
            <a:ext cx="2819400" cy="4257576"/>
          </a:xfrm>
          <a:prstGeom prst="rect">
            <a:avLst/>
          </a:prstGeom>
        </p:spPr>
        <p:txBody>
          <a:bodyPr wrap="square">
            <a:spAutoFit/>
          </a:bodyPr>
          <a:lstStyle/>
          <a:p>
            <a:pPr marL="365760" lvl="0" indent="-256032">
              <a:spcBef>
                <a:spcPts val="400"/>
              </a:spcBef>
              <a:buClr>
                <a:srgbClr val="0000FF"/>
              </a:buClr>
              <a:buSzPct val="68000"/>
              <a:buFont typeface="Wingdings 3"/>
              <a:buChar char=""/>
            </a:pPr>
            <a:r>
              <a:rPr lang="en-US" sz="2200" dirty="0"/>
              <a:t>Each mission area is broken into capabilities</a:t>
            </a:r>
          </a:p>
          <a:p>
            <a:pPr marL="365760" lvl="0" indent="-256032">
              <a:spcBef>
                <a:spcPts val="400"/>
              </a:spcBef>
              <a:buClr>
                <a:srgbClr val="0000FF"/>
              </a:buClr>
              <a:buSzPct val="68000"/>
              <a:buFont typeface="Wingdings 3"/>
              <a:buChar char=""/>
            </a:pPr>
            <a:endParaRPr lang="en-US" sz="2200" dirty="0"/>
          </a:p>
          <a:p>
            <a:pPr marL="365760" lvl="0" indent="-256032">
              <a:spcBef>
                <a:spcPts val="400"/>
              </a:spcBef>
              <a:buClr>
                <a:srgbClr val="0000FF"/>
              </a:buClr>
              <a:buSzPct val="68000"/>
              <a:buFont typeface="Wingdings 3"/>
              <a:buChar char=""/>
            </a:pPr>
            <a:r>
              <a:rPr lang="en-US" sz="2200" dirty="0"/>
              <a:t>This </a:t>
            </a:r>
            <a:r>
              <a:rPr lang="en-US" sz="2200" dirty="0" smtClean="0"/>
              <a:t>process </a:t>
            </a:r>
            <a:r>
              <a:rPr lang="en-US" sz="2200" dirty="0" smtClean="0">
                <a:solidFill>
                  <a:schemeClr val="accent2"/>
                </a:solidFill>
              </a:rPr>
              <a:t>builds and sustains capabilities </a:t>
            </a:r>
            <a:r>
              <a:rPr lang="en-US" sz="2200" dirty="0" smtClean="0"/>
              <a:t>to continuously </a:t>
            </a:r>
            <a:r>
              <a:rPr lang="en-US" sz="2200" dirty="0"/>
              <a:t>improve the State’s ability to manage </a:t>
            </a:r>
            <a:r>
              <a:rPr lang="en-US" sz="2200" dirty="0" smtClean="0"/>
              <a:t>risk</a:t>
            </a:r>
            <a:endParaRPr lang="en-US" sz="2200" dirty="0"/>
          </a:p>
        </p:txBody>
      </p:sp>
    </p:spTree>
    <p:extLst>
      <p:ext uri="{BB962C8B-B14F-4D97-AF65-F5344CB8AC3E}">
        <p14:creationId xmlns:p14="http://schemas.microsoft.com/office/powerpoint/2010/main" val="359048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Next up: the State Response Operations Plan (SROP)</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524000"/>
            <a:ext cx="9105900" cy="387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0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94558393"/>
              </p:ext>
            </p:extLst>
          </p:nvPr>
        </p:nvGraphicFramePr>
        <p:xfrm>
          <a:off x="38100" y="228600"/>
          <a:ext cx="88011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84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State Response Operations Plan(SROP)</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3334538" cy="4143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05400" y="1524000"/>
            <a:ext cx="3352800" cy="3785652"/>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en-US" sz="2400" dirty="0" smtClean="0"/>
              <a:t>Outlines </a:t>
            </a:r>
            <a:r>
              <a:rPr lang="en-US" sz="2400" b="1" dirty="0">
                <a:solidFill>
                  <a:srgbClr val="FF0000"/>
                </a:solidFill>
              </a:rPr>
              <a:t>processes</a:t>
            </a:r>
            <a:r>
              <a:rPr lang="en-US" sz="2400" dirty="0"/>
              <a:t> </a:t>
            </a:r>
            <a:r>
              <a:rPr lang="en-US" sz="2400" dirty="0" smtClean="0"/>
              <a:t>for </a:t>
            </a:r>
            <a:r>
              <a:rPr lang="en-US" sz="2400" b="1" dirty="0">
                <a:solidFill>
                  <a:srgbClr val="FF0000"/>
                </a:solidFill>
              </a:rPr>
              <a:t>State-level incident responses</a:t>
            </a:r>
            <a:r>
              <a:rPr lang="en-US" sz="2400" dirty="0"/>
              <a:t> to all hazards</a:t>
            </a:r>
          </a:p>
          <a:p>
            <a:pPr marL="285750" indent="-285750">
              <a:buFont typeface="Wingdings" panose="05000000000000000000" pitchFamily="2" charset="2"/>
              <a:buChar char="Ø"/>
            </a:pPr>
            <a:endParaRPr lang="en-US" sz="2400" dirty="0"/>
          </a:p>
          <a:p>
            <a:pPr marL="285750" indent="-285750">
              <a:buClr>
                <a:srgbClr val="FF0000"/>
              </a:buClr>
              <a:buFont typeface="Wingdings" panose="05000000000000000000" pitchFamily="2" charset="2"/>
              <a:buChar char="Ø"/>
            </a:pPr>
            <a:r>
              <a:rPr lang="en-US" sz="2400" dirty="0"/>
              <a:t>Actions identified </a:t>
            </a:r>
            <a:r>
              <a:rPr lang="en-US" sz="2400" dirty="0" smtClean="0"/>
              <a:t>are </a:t>
            </a:r>
            <a:r>
              <a:rPr lang="en-US" sz="2400" dirty="0"/>
              <a:t>based on </a:t>
            </a:r>
            <a:r>
              <a:rPr lang="en-US" sz="2400" b="1" dirty="0">
                <a:solidFill>
                  <a:srgbClr val="FF0000"/>
                </a:solidFill>
              </a:rPr>
              <a:t>existing</a:t>
            </a:r>
            <a:r>
              <a:rPr lang="en-US" sz="2400" dirty="0"/>
              <a:t> State agency statutory </a:t>
            </a:r>
            <a:r>
              <a:rPr lang="en-US" sz="2400" dirty="0" smtClean="0"/>
              <a:t>authorities</a:t>
            </a:r>
            <a:endParaRPr lang="en-US" sz="2400" dirty="0"/>
          </a:p>
        </p:txBody>
      </p:sp>
    </p:spTree>
    <p:extLst>
      <p:ext uri="{BB962C8B-B14F-4D97-AF65-F5344CB8AC3E}">
        <p14:creationId xmlns:p14="http://schemas.microsoft.com/office/powerpoint/2010/main" val="126796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a:buNone/>
            </a:pPr>
            <a:endParaRPr lang="en-US" sz="2400" b="0" dirty="0"/>
          </a:p>
          <a:p>
            <a:pPr marL="109728" indent="0" algn="just">
              <a:buNone/>
            </a:pPr>
            <a:r>
              <a:rPr lang="en-US" sz="2800" b="0" i="1" dirty="0" smtClean="0"/>
              <a:t>“Ensure the ability of the State of Maryland to coordinate emergency operations in response to incidents of varying size and scope by engaging all necessary state, local, federal, private sector, and voluntary, faith based, and nongovernmental agencies in order to address the needs of Maryland residents, visitors, and communities”</a:t>
            </a:r>
            <a:endParaRPr lang="en-US" sz="2800" b="0" i="1" dirty="0"/>
          </a:p>
        </p:txBody>
      </p:sp>
      <p:sp>
        <p:nvSpPr>
          <p:cNvPr id="3" name="Title 2"/>
          <p:cNvSpPr>
            <a:spLocks noGrp="1"/>
          </p:cNvSpPr>
          <p:nvPr>
            <p:ph type="title"/>
          </p:nvPr>
        </p:nvSpPr>
        <p:spPr/>
        <p:txBody>
          <a:bodyPr>
            <a:normAutofit/>
          </a:bodyPr>
          <a:lstStyle/>
          <a:p>
            <a:pPr algn="ctr"/>
            <a:r>
              <a:rPr lang="en-US" dirty="0" smtClean="0"/>
              <a:t>Mission Statement</a:t>
            </a:r>
            <a:endParaRPr lang="en-US" dirty="0"/>
          </a:p>
        </p:txBody>
      </p:sp>
    </p:spTree>
    <p:extLst>
      <p:ext uri="{BB962C8B-B14F-4D97-AF65-F5344CB8AC3E}">
        <p14:creationId xmlns:p14="http://schemas.microsoft.com/office/powerpoint/2010/main" val="149567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7772400" cy="3581400"/>
          </a:xfrm>
        </p:spPr>
        <p:txBody>
          <a:bodyPr>
            <a:normAutofit fontScale="85000" lnSpcReduction="20000"/>
          </a:bodyPr>
          <a:lstStyle/>
          <a:p>
            <a:pPr marL="109728" indent="0">
              <a:buNone/>
            </a:pPr>
            <a:endParaRPr lang="en-US" dirty="0" smtClean="0"/>
          </a:p>
          <a:p>
            <a:r>
              <a:rPr lang="en-US" b="0" dirty="0"/>
              <a:t>Maintain </a:t>
            </a:r>
            <a:r>
              <a:rPr lang="en-US" b="0" dirty="0">
                <a:solidFill>
                  <a:srgbClr val="FF0000"/>
                </a:solidFill>
              </a:rPr>
              <a:t>24/7 situational awareness </a:t>
            </a:r>
            <a:r>
              <a:rPr lang="en-US" b="0" dirty="0"/>
              <a:t>across the State of Maryland, the nation, and around the world. </a:t>
            </a:r>
          </a:p>
          <a:p>
            <a:endParaRPr lang="en-US" b="0" dirty="0"/>
          </a:p>
          <a:p>
            <a:r>
              <a:rPr lang="en-US" b="0" dirty="0">
                <a:solidFill>
                  <a:srgbClr val="FF0000"/>
                </a:solidFill>
              </a:rPr>
              <a:t>Coordinate the activities </a:t>
            </a:r>
            <a:r>
              <a:rPr lang="en-US" b="0" dirty="0"/>
              <a:t>of State, local, federal agencies, non-profit organizations, and private-sector partners in support of incident response. </a:t>
            </a:r>
          </a:p>
          <a:p>
            <a:endParaRPr lang="en-US" b="0" dirty="0"/>
          </a:p>
          <a:p>
            <a:r>
              <a:rPr lang="en-US" b="0" dirty="0">
                <a:solidFill>
                  <a:srgbClr val="FF0000"/>
                </a:solidFill>
              </a:rPr>
              <a:t>Facilitate the transition</a:t>
            </a:r>
            <a:r>
              <a:rPr lang="en-US" b="0" dirty="0"/>
              <a:t> from incident </a:t>
            </a:r>
            <a:r>
              <a:rPr lang="en-US" b="0" dirty="0">
                <a:solidFill>
                  <a:srgbClr val="FF0000"/>
                </a:solidFill>
              </a:rPr>
              <a:t>response</a:t>
            </a:r>
            <a:r>
              <a:rPr lang="en-US" b="0" dirty="0"/>
              <a:t> to disaster </a:t>
            </a:r>
            <a:r>
              <a:rPr lang="en-US" b="0" dirty="0">
                <a:solidFill>
                  <a:srgbClr val="FF0000"/>
                </a:solidFill>
              </a:rPr>
              <a:t>recovery</a:t>
            </a:r>
            <a:r>
              <a:rPr lang="en-US" b="0" dirty="0"/>
              <a:t>. </a:t>
            </a:r>
          </a:p>
          <a:p>
            <a:endParaRPr lang="en-US" dirty="0"/>
          </a:p>
        </p:txBody>
      </p:sp>
      <p:sp>
        <p:nvSpPr>
          <p:cNvPr id="3" name="Title 2"/>
          <p:cNvSpPr>
            <a:spLocks noGrp="1"/>
          </p:cNvSpPr>
          <p:nvPr>
            <p:ph type="title"/>
          </p:nvPr>
        </p:nvSpPr>
        <p:spPr>
          <a:xfrm>
            <a:off x="457200" y="0"/>
            <a:ext cx="8229600" cy="1143000"/>
          </a:xfrm>
        </p:spPr>
        <p:txBody>
          <a:bodyPr/>
          <a:lstStyle/>
          <a:p>
            <a:r>
              <a:rPr lang="en-US" dirty="0" smtClean="0"/>
              <a:t>Objectives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597" y="4343400"/>
            <a:ext cx="6755674" cy="2209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18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Response Capabilities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4337067" cy="499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a:xfrm>
            <a:off x="4572000" y="990600"/>
            <a:ext cx="3886200" cy="499567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b="1"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b="1"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b="1"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b="1"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b="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b="0" dirty="0" smtClean="0"/>
              <a:t>The Response Mission Area capabilities are a list of the </a:t>
            </a:r>
            <a:r>
              <a:rPr lang="en-US" sz="2400" b="0" dirty="0" smtClean="0">
                <a:solidFill>
                  <a:schemeClr val="accent2"/>
                </a:solidFill>
              </a:rPr>
              <a:t>activities that generally must be accomplished </a:t>
            </a:r>
            <a:r>
              <a:rPr lang="en-US" sz="2400" b="0" dirty="0" smtClean="0"/>
              <a:t>during response operations, regardless of which levels of government are involved. </a:t>
            </a:r>
            <a:endParaRPr lang="en-US" sz="2400" b="0" dirty="0"/>
          </a:p>
        </p:txBody>
      </p:sp>
    </p:spTree>
    <p:extLst>
      <p:ext uri="{BB962C8B-B14F-4D97-AF65-F5344CB8AC3E}">
        <p14:creationId xmlns:p14="http://schemas.microsoft.com/office/powerpoint/2010/main" val="157762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Nicole </a:t>
            </a:r>
            <a:r>
              <a:rPr lang="en-US" dirty="0" err="1" smtClean="0"/>
              <a:t>Lanigan</a:t>
            </a:r>
            <a:r>
              <a:rPr lang="en-US" b="0" dirty="0" smtClean="0"/>
              <a:t>, Senior National Capital Region Planner </a:t>
            </a:r>
          </a:p>
          <a:p>
            <a:endParaRPr lang="en-US" b="0" dirty="0"/>
          </a:p>
          <a:p>
            <a:r>
              <a:rPr lang="en-US" dirty="0" smtClean="0"/>
              <a:t>Kyle Overly</a:t>
            </a:r>
            <a:r>
              <a:rPr lang="en-US" b="0" dirty="0" smtClean="0"/>
              <a:t>, Preparedness Planner </a:t>
            </a:r>
          </a:p>
          <a:p>
            <a:endParaRPr lang="en-US" dirty="0" smtClean="0"/>
          </a:p>
          <a:p>
            <a:r>
              <a:rPr lang="en-US" dirty="0" smtClean="0"/>
              <a:t>Elizabeth Webster</a:t>
            </a:r>
            <a:r>
              <a:rPr lang="en-US" b="0" dirty="0" smtClean="0"/>
              <a:t>, Adaptive Planning Branch Manager</a:t>
            </a:r>
            <a:endParaRPr lang="en-US" b="0" dirty="0"/>
          </a:p>
        </p:txBody>
      </p:sp>
      <p:sp>
        <p:nvSpPr>
          <p:cNvPr id="3" name="Title 2"/>
          <p:cNvSpPr>
            <a:spLocks noGrp="1"/>
          </p:cNvSpPr>
          <p:nvPr>
            <p:ph type="title"/>
          </p:nvPr>
        </p:nvSpPr>
        <p:spPr/>
        <p:txBody>
          <a:bodyPr/>
          <a:lstStyle/>
          <a:p>
            <a:r>
              <a:rPr lang="en-US" dirty="0" smtClean="0"/>
              <a:t>Presenters	</a:t>
            </a:r>
            <a:endParaRPr lang="en-US" dirty="0"/>
          </a:p>
        </p:txBody>
      </p:sp>
    </p:spTree>
    <p:extLst>
      <p:ext uri="{BB962C8B-B14F-4D97-AF65-F5344CB8AC3E}">
        <p14:creationId xmlns:p14="http://schemas.microsoft.com/office/powerpoint/2010/main" val="369794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Concept of Coordination</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10525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Concept of Coordination Cont.</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0" y="1219200"/>
            <a:ext cx="5157235" cy="499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59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Concept of Operations</a:t>
            </a:r>
            <a:endParaRPr lang="en-US" dirty="0"/>
          </a:p>
        </p:txBody>
      </p:sp>
      <p:sp>
        <p:nvSpPr>
          <p:cNvPr id="4" name="TextBox 3"/>
          <p:cNvSpPr txBox="1"/>
          <p:nvPr/>
        </p:nvSpPr>
        <p:spPr>
          <a:xfrm>
            <a:off x="6019800" y="1600200"/>
            <a:ext cx="2895600" cy="3785652"/>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en-US" sz="2000" dirty="0" smtClean="0">
                <a:solidFill>
                  <a:srgbClr val="FF0000"/>
                </a:solidFill>
              </a:rPr>
              <a:t>Provide</a:t>
            </a:r>
            <a:r>
              <a:rPr lang="en-US" sz="2000" dirty="0" smtClean="0"/>
              <a:t> and </a:t>
            </a:r>
            <a:r>
              <a:rPr lang="en-US" sz="2000" dirty="0" smtClean="0">
                <a:solidFill>
                  <a:srgbClr val="FF0000"/>
                </a:solidFill>
              </a:rPr>
              <a:t>coordinate</a:t>
            </a:r>
            <a:r>
              <a:rPr lang="en-US" sz="2000" dirty="0" smtClean="0"/>
              <a:t> </a:t>
            </a:r>
            <a:r>
              <a:rPr lang="en-US" sz="2000" dirty="0" smtClean="0">
                <a:solidFill>
                  <a:schemeClr val="accent2"/>
                </a:solidFill>
              </a:rPr>
              <a:t>support</a:t>
            </a:r>
            <a:r>
              <a:rPr lang="en-US" sz="2000" dirty="0" smtClean="0"/>
              <a:t> to local jurisdictions</a:t>
            </a:r>
          </a:p>
          <a:p>
            <a:pPr marL="285750" indent="-285750">
              <a:buClr>
                <a:srgbClr val="FF0000"/>
              </a:buClr>
              <a:buFont typeface="Wingdings" panose="05000000000000000000" pitchFamily="2" charset="2"/>
              <a:buChar char="Ø"/>
            </a:pPr>
            <a:endParaRPr lang="en-US" sz="2000" dirty="0" smtClean="0"/>
          </a:p>
          <a:p>
            <a:pPr marL="285750" indent="-285750">
              <a:buClr>
                <a:srgbClr val="FF0000"/>
              </a:buClr>
              <a:buFont typeface="Wingdings" panose="05000000000000000000" pitchFamily="2" charset="2"/>
              <a:buChar char="Ø"/>
            </a:pPr>
            <a:r>
              <a:rPr lang="en-US" sz="2000" dirty="0">
                <a:solidFill>
                  <a:schemeClr val="accent2"/>
                </a:solidFill>
              </a:rPr>
              <a:t>R</a:t>
            </a:r>
            <a:r>
              <a:rPr lang="en-US" sz="2000" dirty="0" smtClean="0">
                <a:solidFill>
                  <a:schemeClr val="accent2"/>
                </a:solidFill>
              </a:rPr>
              <a:t>eceive </a:t>
            </a:r>
            <a:r>
              <a:rPr lang="en-US" sz="2000" dirty="0" smtClean="0"/>
              <a:t>and</a:t>
            </a:r>
            <a:r>
              <a:rPr lang="en-US" sz="2000" dirty="0" smtClean="0">
                <a:solidFill>
                  <a:schemeClr val="accent2"/>
                </a:solidFill>
              </a:rPr>
              <a:t> coordinate support </a:t>
            </a:r>
            <a:r>
              <a:rPr lang="en-US" sz="2000" dirty="0" smtClean="0"/>
              <a:t>from the federal government, other states, and non-profit and private sector partners</a:t>
            </a:r>
            <a:endParaRPr lang="en-US" sz="2000" dirty="0"/>
          </a:p>
        </p:txBody>
      </p:sp>
      <p:pic>
        <p:nvPicPr>
          <p:cNvPr id="3075" name="Picture 3" descr="C:\Users\nlanigan\Downloads\20140725_1016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33" y="1652052"/>
            <a:ext cx="5520267" cy="3733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07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State Response Activation Level (SRAL)</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7552" y="1828799"/>
            <a:ext cx="5322713" cy="35052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62600" y="1752600"/>
            <a:ext cx="3505200" cy="3970318"/>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en-US" dirty="0" smtClean="0"/>
              <a:t>Response </a:t>
            </a:r>
            <a:r>
              <a:rPr lang="en-US" dirty="0"/>
              <a:t>operations are executed through </a:t>
            </a:r>
            <a:r>
              <a:rPr lang="en-US" dirty="0">
                <a:solidFill>
                  <a:srgbClr val="FF0000"/>
                </a:solidFill>
              </a:rPr>
              <a:t>four </a:t>
            </a:r>
            <a:r>
              <a:rPr lang="en-US" dirty="0" smtClean="0">
                <a:solidFill>
                  <a:srgbClr val="FF0000"/>
                </a:solidFill>
              </a:rPr>
              <a:t>activation </a:t>
            </a:r>
            <a:r>
              <a:rPr lang="en-US" dirty="0">
                <a:solidFill>
                  <a:srgbClr val="FF0000"/>
                </a:solidFill>
              </a:rPr>
              <a:t>levels</a:t>
            </a:r>
            <a:r>
              <a:rPr lang="en-US" dirty="0"/>
              <a:t> that enable a scalable and flexible posture of the </a:t>
            </a:r>
            <a:r>
              <a:rPr lang="en-US" dirty="0">
                <a:solidFill>
                  <a:srgbClr val="FF0000"/>
                </a:solidFill>
              </a:rPr>
              <a:t>two primary </a:t>
            </a:r>
            <a:r>
              <a:rPr lang="en-US" dirty="0" smtClean="0"/>
              <a:t>State-level </a:t>
            </a:r>
            <a:r>
              <a:rPr lang="en-US" dirty="0"/>
              <a:t>operational components</a:t>
            </a:r>
            <a:r>
              <a:rPr lang="en-US" dirty="0" smtClean="0"/>
              <a:t>:</a:t>
            </a:r>
          </a:p>
          <a:p>
            <a:pPr>
              <a:buClr>
                <a:srgbClr val="FF0000"/>
              </a:buClr>
            </a:pPr>
            <a:r>
              <a:rPr lang="en-US" dirty="0" smtClean="0"/>
              <a:t> </a:t>
            </a:r>
          </a:p>
          <a:p>
            <a:pPr marL="742950" lvl="1" indent="-285750">
              <a:buClr>
                <a:srgbClr val="FF0000"/>
              </a:buClr>
              <a:buFont typeface="Arial" panose="020B0604020202020204" pitchFamily="34" charset="0"/>
              <a:buChar char="•"/>
            </a:pPr>
            <a:r>
              <a:rPr lang="en-US" dirty="0" smtClean="0"/>
              <a:t>Maryland </a:t>
            </a:r>
            <a:r>
              <a:rPr lang="en-US" dirty="0"/>
              <a:t>Joint Operations Center </a:t>
            </a:r>
            <a:endParaRPr lang="en-US" dirty="0" smtClean="0"/>
          </a:p>
          <a:p>
            <a:pPr lvl="1">
              <a:buClr>
                <a:srgbClr val="FF0000"/>
              </a:buClr>
            </a:pPr>
            <a:endParaRPr lang="en-US" dirty="0" smtClean="0"/>
          </a:p>
          <a:p>
            <a:pPr marL="742950" lvl="1" indent="-285750">
              <a:buClr>
                <a:srgbClr val="FF0000"/>
              </a:buClr>
              <a:buFont typeface="Arial" panose="020B0604020202020204" pitchFamily="34" charset="0"/>
              <a:buChar char="•"/>
            </a:pPr>
            <a:r>
              <a:rPr lang="en-US" dirty="0" smtClean="0"/>
              <a:t>State </a:t>
            </a:r>
            <a:r>
              <a:rPr lang="en-US" dirty="0"/>
              <a:t>Emergency Operations </a:t>
            </a:r>
            <a:r>
              <a:rPr lang="en-US" dirty="0" smtClean="0"/>
              <a:t>Center</a:t>
            </a:r>
            <a:endParaRPr lang="en-US" dirty="0"/>
          </a:p>
          <a:p>
            <a:endParaRPr lang="en-US" dirty="0"/>
          </a:p>
        </p:txBody>
      </p:sp>
    </p:spTree>
    <p:extLst>
      <p:ext uri="{BB962C8B-B14F-4D97-AF65-F5344CB8AC3E}">
        <p14:creationId xmlns:p14="http://schemas.microsoft.com/office/powerpoint/2010/main" val="41958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Duty Officer Program</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2125" y="1336301"/>
            <a:ext cx="4355010" cy="408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447800"/>
            <a:ext cx="4419600" cy="3970318"/>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en-US" sz="2800" dirty="0"/>
              <a:t>R</a:t>
            </a:r>
            <a:r>
              <a:rPr lang="en-US" sz="2800" dirty="0" smtClean="0"/>
              <a:t>otating </a:t>
            </a:r>
            <a:r>
              <a:rPr lang="en-US" sz="2800" dirty="0">
                <a:solidFill>
                  <a:schemeClr val="accent2"/>
                </a:solidFill>
              </a:rPr>
              <a:t>civilian position </a:t>
            </a:r>
            <a:r>
              <a:rPr lang="en-US" sz="2800" dirty="0"/>
              <a:t>of authority to </a:t>
            </a:r>
            <a:r>
              <a:rPr lang="en-US" sz="2800" dirty="0">
                <a:solidFill>
                  <a:srgbClr val="FF0000"/>
                </a:solidFill>
              </a:rPr>
              <a:t>adjudicate</a:t>
            </a:r>
            <a:r>
              <a:rPr lang="en-US" sz="2800" dirty="0"/>
              <a:t> </a:t>
            </a:r>
            <a:r>
              <a:rPr lang="en-US" sz="2800" dirty="0" smtClean="0"/>
              <a:t>potential/actual </a:t>
            </a:r>
            <a:r>
              <a:rPr lang="en-US" sz="2800" dirty="0"/>
              <a:t>emergency conditions, and assist the MJOC with the escalation of emergency notifications. </a:t>
            </a:r>
          </a:p>
        </p:txBody>
      </p:sp>
    </p:spTree>
    <p:extLst>
      <p:ext uri="{BB962C8B-B14F-4D97-AF65-F5344CB8AC3E}">
        <p14:creationId xmlns:p14="http://schemas.microsoft.com/office/powerpoint/2010/main" val="170046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458200" cy="4495800"/>
          </a:xfrm>
        </p:spPr>
        <p:txBody>
          <a:bodyPr>
            <a:normAutofit fontScale="92500"/>
          </a:bodyPr>
          <a:lstStyle/>
          <a:p>
            <a:pPr>
              <a:buClr>
                <a:srgbClr val="FF0000"/>
              </a:buClr>
            </a:pPr>
            <a:r>
              <a:rPr lang="en-US" sz="2800" b="0" dirty="0" smtClean="0">
                <a:solidFill>
                  <a:schemeClr val="accent2"/>
                </a:solidFill>
              </a:rPr>
              <a:t>Flexibility</a:t>
            </a:r>
            <a:r>
              <a:rPr lang="en-US" sz="2800" b="0" dirty="0" smtClean="0"/>
              <a:t>: Each </a:t>
            </a:r>
            <a:r>
              <a:rPr lang="en-US" sz="2800" b="0" dirty="0"/>
              <a:t>incident is evaluated for impact and potential effects, and the appropriate </a:t>
            </a:r>
            <a:r>
              <a:rPr lang="en-US" sz="2800" b="0" dirty="0" smtClean="0"/>
              <a:t>SRAL is assigned. </a:t>
            </a:r>
          </a:p>
          <a:p>
            <a:pPr marL="109728" indent="0">
              <a:buClr>
                <a:srgbClr val="FF0000"/>
              </a:buClr>
              <a:buNone/>
            </a:pPr>
            <a:endParaRPr lang="en-US" sz="2800" b="0" dirty="0" smtClean="0"/>
          </a:p>
          <a:p>
            <a:pPr>
              <a:buClr>
                <a:srgbClr val="FF0000"/>
              </a:buClr>
            </a:pPr>
            <a:r>
              <a:rPr lang="en-US" sz="2800" b="0" dirty="0" smtClean="0"/>
              <a:t>SRAL may </a:t>
            </a:r>
            <a:r>
              <a:rPr lang="en-US" sz="2800" b="0" dirty="0"/>
              <a:t>be </a:t>
            </a:r>
            <a:r>
              <a:rPr lang="en-US" sz="2800" b="0" dirty="0">
                <a:solidFill>
                  <a:schemeClr val="accent2"/>
                </a:solidFill>
              </a:rPr>
              <a:t>escalated</a:t>
            </a:r>
            <a:r>
              <a:rPr lang="en-US" sz="2800" b="0" dirty="0"/>
              <a:t> to coordinate activities of </a:t>
            </a:r>
            <a:r>
              <a:rPr lang="en-US" sz="2800" b="0" dirty="0">
                <a:solidFill>
                  <a:schemeClr val="accent2"/>
                </a:solidFill>
              </a:rPr>
              <a:t>pre-planned special events</a:t>
            </a:r>
            <a:r>
              <a:rPr lang="en-US" sz="2800" b="0" dirty="0"/>
              <a:t>. </a:t>
            </a:r>
            <a:endParaRPr lang="en-US" sz="2800" b="0" dirty="0" smtClean="0"/>
          </a:p>
          <a:p>
            <a:pPr>
              <a:buClr>
                <a:srgbClr val="FF0000"/>
              </a:buClr>
            </a:pPr>
            <a:endParaRPr lang="en-US" sz="2800" b="0" dirty="0" smtClean="0"/>
          </a:p>
          <a:p>
            <a:pPr>
              <a:buClr>
                <a:srgbClr val="FF0000"/>
              </a:buClr>
            </a:pPr>
            <a:r>
              <a:rPr lang="en-US" sz="2800" b="0" dirty="0"/>
              <a:t>Eventually, a </a:t>
            </a:r>
            <a:r>
              <a:rPr lang="en-US" sz="2800" b="0" dirty="0">
                <a:solidFill>
                  <a:schemeClr val="accent2"/>
                </a:solidFill>
              </a:rPr>
              <a:t>return to Status Level 4 </a:t>
            </a:r>
            <a:r>
              <a:rPr lang="en-US" sz="2800" b="0" dirty="0"/>
              <a:t>occurs and MEMA returns to </a:t>
            </a:r>
            <a:r>
              <a:rPr lang="en-US" sz="2800" b="0" dirty="0">
                <a:solidFill>
                  <a:schemeClr val="accent2"/>
                </a:solidFill>
              </a:rPr>
              <a:t>steady-state</a:t>
            </a:r>
            <a:r>
              <a:rPr lang="en-US" sz="2800" b="0" dirty="0"/>
              <a:t> operations. </a:t>
            </a:r>
            <a:endParaRPr lang="en-US" sz="2800" b="0" dirty="0" smtClean="0"/>
          </a:p>
          <a:p>
            <a:pPr lvl="1">
              <a:buClr>
                <a:srgbClr val="FF0000"/>
              </a:buClr>
            </a:pPr>
            <a:r>
              <a:rPr lang="en-US" sz="2000" b="0" dirty="0" smtClean="0"/>
              <a:t>Note</a:t>
            </a:r>
            <a:r>
              <a:rPr lang="en-US" sz="2000" b="0" dirty="0"/>
              <a:t>: De-escalation of the SEOC does not mean an end to all activities for an incident. </a:t>
            </a:r>
            <a:endParaRPr lang="en-US" sz="2000" dirty="0"/>
          </a:p>
        </p:txBody>
      </p:sp>
      <p:sp>
        <p:nvSpPr>
          <p:cNvPr id="3" name="Title 2"/>
          <p:cNvSpPr>
            <a:spLocks noGrp="1"/>
          </p:cNvSpPr>
          <p:nvPr>
            <p:ph type="title"/>
          </p:nvPr>
        </p:nvSpPr>
        <p:spPr>
          <a:xfrm>
            <a:off x="457200" y="152400"/>
            <a:ext cx="8229600" cy="1143000"/>
          </a:xfrm>
        </p:spPr>
        <p:txBody>
          <a:bodyPr>
            <a:normAutofit fontScale="90000"/>
          </a:bodyPr>
          <a:lstStyle/>
          <a:p>
            <a:r>
              <a:rPr lang="en-US" dirty="0" smtClean="0"/>
              <a:t>SRAL Escalation and De-Escalation Protocol</a:t>
            </a:r>
            <a:endParaRPr lang="en-US" dirty="0"/>
          </a:p>
        </p:txBody>
      </p:sp>
    </p:spTree>
    <p:extLst>
      <p:ext uri="{BB962C8B-B14F-4D97-AF65-F5344CB8AC3E}">
        <p14:creationId xmlns:p14="http://schemas.microsoft.com/office/powerpoint/2010/main" val="222147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Maryland Joint Operations Center (MJOC)</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6800" y="1828800"/>
            <a:ext cx="3962400" cy="2971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304800" y="1524000"/>
            <a:ext cx="4419600" cy="4524315"/>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en-US" sz="2400" dirty="0" smtClean="0"/>
              <a:t>The </a:t>
            </a:r>
            <a:r>
              <a:rPr lang="en-US" sz="2400" dirty="0"/>
              <a:t>MJOC operates 24 hours a day, 7 days a week – termed the “</a:t>
            </a:r>
            <a:r>
              <a:rPr lang="en-US" sz="2400" dirty="0">
                <a:solidFill>
                  <a:schemeClr val="accent2"/>
                </a:solidFill>
              </a:rPr>
              <a:t>steady-state</a:t>
            </a:r>
            <a:r>
              <a:rPr lang="en-US" sz="2400" dirty="0"/>
              <a:t>.” </a:t>
            </a:r>
            <a:endParaRPr lang="en-US" sz="2400" dirty="0" smtClean="0"/>
          </a:p>
          <a:p>
            <a:pPr>
              <a:buClr>
                <a:srgbClr val="FF0000"/>
              </a:buClr>
            </a:pPr>
            <a:endParaRPr lang="en-US" sz="2400" dirty="0" smtClean="0"/>
          </a:p>
          <a:p>
            <a:pPr marL="285750" indent="-285750">
              <a:buClr>
                <a:srgbClr val="FF0000"/>
              </a:buClr>
              <a:buFont typeface="Wingdings" panose="05000000000000000000" pitchFamily="2" charset="2"/>
              <a:buChar char="Ø"/>
            </a:pPr>
            <a:r>
              <a:rPr lang="en-US" sz="2400" dirty="0"/>
              <a:t>Because the MJOC </a:t>
            </a:r>
            <a:r>
              <a:rPr lang="en-US" sz="2400" dirty="0">
                <a:solidFill>
                  <a:schemeClr val="accent2"/>
                </a:solidFill>
              </a:rPr>
              <a:t>maintains situational awareness through 24/7 operations</a:t>
            </a:r>
            <a:r>
              <a:rPr lang="en-US" sz="2400" dirty="0"/>
              <a:t>, the State is </a:t>
            </a:r>
            <a:r>
              <a:rPr lang="en-US" sz="2400" dirty="0">
                <a:solidFill>
                  <a:srgbClr val="FF0000"/>
                </a:solidFill>
              </a:rPr>
              <a:t>always</a:t>
            </a:r>
            <a:r>
              <a:rPr lang="en-US" sz="2400" dirty="0"/>
              <a:t> at a </a:t>
            </a:r>
            <a:r>
              <a:rPr lang="en-US" sz="2400" dirty="0">
                <a:solidFill>
                  <a:schemeClr val="accent2"/>
                </a:solidFill>
              </a:rPr>
              <a:t>minimum of a Level 4</a:t>
            </a:r>
            <a:r>
              <a:rPr lang="en-US" sz="2400" dirty="0"/>
              <a:t>, and this Plan is always in effect. </a:t>
            </a:r>
          </a:p>
        </p:txBody>
      </p:sp>
    </p:spTree>
    <p:extLst>
      <p:ext uri="{BB962C8B-B14F-4D97-AF65-F5344CB8AC3E}">
        <p14:creationId xmlns:p14="http://schemas.microsoft.com/office/powerpoint/2010/main" val="85319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MJOC Organization</a:t>
            </a:r>
            <a:endParaRPr lang="en-US" dirty="0"/>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1871" y="2514600"/>
            <a:ext cx="8619729" cy="189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47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7994306"/>
              </p:ext>
            </p:extLst>
          </p:nvPr>
        </p:nvGraphicFramePr>
        <p:xfrm>
          <a:off x="38100" y="228600"/>
          <a:ext cx="88011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495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Team – Purpose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19200"/>
            <a:ext cx="3429000" cy="40715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sz="quarter" idx="1"/>
          </p:nvPr>
        </p:nvSpPr>
        <p:spPr>
          <a:xfrm>
            <a:off x="457200" y="1600200"/>
            <a:ext cx="4495800" cy="4404360"/>
          </a:xfrm>
        </p:spPr>
        <p:txBody>
          <a:bodyPr>
            <a:normAutofit fontScale="77500" lnSpcReduction="20000"/>
          </a:bodyPr>
          <a:lstStyle/>
          <a:p>
            <a:r>
              <a:rPr lang="en-US" b="0" dirty="0" smtClean="0">
                <a:solidFill>
                  <a:schemeClr val="accent2"/>
                </a:solidFill>
              </a:rPr>
              <a:t>Prepare </a:t>
            </a:r>
            <a:r>
              <a:rPr lang="en-US" b="0" dirty="0" smtClean="0"/>
              <a:t>State response personnel for an increase in the SRAL</a:t>
            </a:r>
          </a:p>
          <a:p>
            <a:pPr marL="109728" indent="0">
              <a:buNone/>
            </a:pPr>
            <a:endParaRPr lang="en-US" b="0" dirty="0" smtClean="0"/>
          </a:p>
          <a:p>
            <a:r>
              <a:rPr lang="en-US" b="0" dirty="0" smtClean="0">
                <a:solidFill>
                  <a:schemeClr val="accent2"/>
                </a:solidFill>
              </a:rPr>
              <a:t>Reduce confusion/uncertainty </a:t>
            </a:r>
            <a:r>
              <a:rPr lang="en-US" b="0" dirty="0" smtClean="0"/>
              <a:t>for first OPS period</a:t>
            </a:r>
          </a:p>
          <a:p>
            <a:endParaRPr lang="en-US" b="0" dirty="0" smtClean="0"/>
          </a:p>
          <a:p>
            <a:r>
              <a:rPr lang="en-US" b="0" dirty="0" smtClean="0"/>
              <a:t>Distribute the workload</a:t>
            </a:r>
          </a:p>
          <a:p>
            <a:endParaRPr lang="en-US" b="0" dirty="0" smtClean="0"/>
          </a:p>
          <a:p>
            <a:r>
              <a:rPr lang="en-US" b="0" dirty="0" smtClean="0"/>
              <a:t>Produce a State Support Plan or MEMA-201</a:t>
            </a:r>
          </a:p>
          <a:p>
            <a:endParaRPr lang="en-US" b="0" dirty="0" smtClean="0">
              <a:sym typeface="Wingdings" panose="05000000000000000000" pitchFamily="2" charset="2"/>
            </a:endParaRPr>
          </a:p>
          <a:p>
            <a:r>
              <a:rPr lang="en-US" b="0" dirty="0" smtClean="0">
                <a:sym typeface="Wingdings" panose="05000000000000000000" pitchFamily="2" charset="2"/>
              </a:rPr>
              <a:t>Create </a:t>
            </a:r>
            <a:r>
              <a:rPr lang="en-US" b="0" dirty="0">
                <a:sym typeface="Wingdings" panose="05000000000000000000" pitchFamily="2" charset="2"/>
              </a:rPr>
              <a:t>a uniform process for all activations </a:t>
            </a:r>
          </a:p>
          <a:p>
            <a:endParaRPr lang="en-US" b="0" dirty="0" smtClean="0"/>
          </a:p>
          <a:p>
            <a:endParaRPr lang="en-US" b="0" dirty="0" smtClean="0"/>
          </a:p>
          <a:p>
            <a:endParaRPr lang="en-US" b="0" dirty="0"/>
          </a:p>
        </p:txBody>
      </p:sp>
    </p:spTree>
    <p:extLst>
      <p:ext uri="{BB962C8B-B14F-4D97-AF65-F5344CB8AC3E}">
        <p14:creationId xmlns:p14="http://schemas.microsoft.com/office/powerpoint/2010/main" val="426174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Brendan McCluskey, Director of Preparedness</a:t>
            </a:r>
            <a:endParaRPr lang="en-US" dirty="0"/>
          </a:p>
        </p:txBody>
      </p:sp>
      <p:sp>
        <p:nvSpPr>
          <p:cNvPr id="3" name="Title 2"/>
          <p:cNvSpPr>
            <a:spLocks noGrp="1"/>
          </p:cNvSpPr>
          <p:nvPr>
            <p:ph type="title"/>
          </p:nvPr>
        </p:nvSpPr>
        <p:spPr/>
        <p:txBody>
          <a:bodyPr/>
          <a:lstStyle/>
          <a:p>
            <a:r>
              <a:rPr lang="en-US" dirty="0" smtClean="0"/>
              <a:t>Welcome</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4"/>
          <a:stretch/>
        </p:blipFill>
        <p:spPr bwMode="auto">
          <a:xfrm>
            <a:off x="2362199" y="2133600"/>
            <a:ext cx="4572001" cy="40125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610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Team - Makeup </a:t>
            </a:r>
            <a:endParaRPr lang="en-US" dirty="0"/>
          </a:p>
        </p:txBody>
      </p:sp>
      <p:pic>
        <p:nvPicPr>
          <p:cNvPr id="4" name="Picture 3"/>
          <p:cNvPicPr/>
          <p:nvPr/>
        </p:nvPicPr>
        <p:blipFill rotWithShape="1">
          <a:blip r:embed="rId2"/>
          <a:srcRect l="20737" t="7380" r="47553" b="54787"/>
          <a:stretch/>
        </p:blipFill>
        <p:spPr bwMode="auto">
          <a:xfrm>
            <a:off x="609600" y="3733800"/>
            <a:ext cx="2399665" cy="1609090"/>
          </a:xfrm>
          <a:prstGeom prst="rect">
            <a:avLst/>
          </a:prstGeom>
          <a:ln>
            <a:solidFill>
              <a:schemeClr val="tx1"/>
            </a:solidFill>
          </a:ln>
          <a:extLst>
            <a:ext uri="{53640926-AAD7-44D8-BBD7-CCE9431645EC}">
              <a14:shadowObscured xmlns:a14="http://schemas.microsoft.com/office/drawing/2010/main"/>
            </a:ext>
          </a:extLst>
        </p:spPr>
      </p:pic>
      <p:pic>
        <p:nvPicPr>
          <p:cNvPr id="5" name="Picture 4"/>
          <p:cNvPicPr/>
          <p:nvPr/>
        </p:nvPicPr>
        <p:blipFill rotWithShape="1">
          <a:blip r:embed="rId3"/>
          <a:srcRect l="19648" t="22355" r="11913" b="26347"/>
          <a:stretch/>
        </p:blipFill>
        <p:spPr bwMode="auto">
          <a:xfrm>
            <a:off x="3726766" y="3708935"/>
            <a:ext cx="4751705" cy="1633955"/>
          </a:xfrm>
          <a:prstGeom prst="rect">
            <a:avLst/>
          </a:prstGeom>
          <a:ln w="9525">
            <a:solidFill>
              <a:schemeClr val="tx1"/>
            </a:solid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4"/>
          <a:srcRect l="29502" t="53954" r="27160" b="26042"/>
          <a:stretch/>
        </p:blipFill>
        <p:spPr>
          <a:xfrm>
            <a:off x="730330" y="1447800"/>
            <a:ext cx="7748141" cy="2010764"/>
          </a:xfrm>
          <a:prstGeom prst="rect">
            <a:avLst/>
          </a:prstGeom>
        </p:spPr>
      </p:pic>
    </p:spTree>
    <p:extLst>
      <p:ext uri="{BB962C8B-B14F-4D97-AF65-F5344CB8AC3E}">
        <p14:creationId xmlns:p14="http://schemas.microsoft.com/office/powerpoint/2010/main" val="382407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Team - CONOPS</a:t>
            </a:r>
            <a:endParaRPr lang="en-US" dirty="0"/>
          </a:p>
        </p:txBody>
      </p:sp>
      <p:pic>
        <p:nvPicPr>
          <p:cNvPr id="4" name="Picture 3"/>
          <p:cNvPicPr/>
          <p:nvPr/>
        </p:nvPicPr>
        <p:blipFill rotWithShape="1">
          <a:blip r:embed="rId2"/>
          <a:srcRect l="15814" t="53971" r="2769" b="29684"/>
          <a:stretch/>
        </p:blipFill>
        <p:spPr bwMode="auto">
          <a:xfrm>
            <a:off x="424543" y="1371600"/>
            <a:ext cx="8305800" cy="1225233"/>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7402" t="40534" r="3133" b="22012"/>
          <a:stretch/>
        </p:blipFill>
        <p:spPr bwMode="auto">
          <a:xfrm>
            <a:off x="424543" y="2895600"/>
            <a:ext cx="8305800" cy="218059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568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Advance Team </a:t>
            </a:r>
            <a:r>
              <a:rPr lang="en-US" dirty="0" smtClean="0"/>
              <a:t>– CONOPS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3" y="1143000"/>
            <a:ext cx="8991600" cy="4194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92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Team - </a:t>
            </a:r>
            <a:r>
              <a:rPr lang="en-US" dirty="0" smtClean="0"/>
              <a:t>Outputs</a:t>
            </a:r>
            <a:endParaRPr lang="en-US" dirty="0"/>
          </a:p>
        </p:txBody>
      </p:sp>
      <p:sp>
        <p:nvSpPr>
          <p:cNvPr id="4" name="Content Placeholder 2"/>
          <p:cNvSpPr>
            <a:spLocks noGrp="1"/>
          </p:cNvSpPr>
          <p:nvPr>
            <p:ph sz="quarter" idx="1"/>
          </p:nvPr>
        </p:nvSpPr>
        <p:spPr>
          <a:xfrm>
            <a:off x="4876800" y="1295400"/>
            <a:ext cx="4267200" cy="4861560"/>
          </a:xfrm>
        </p:spPr>
        <p:txBody>
          <a:bodyPr>
            <a:normAutofit/>
          </a:bodyPr>
          <a:lstStyle/>
          <a:p>
            <a:r>
              <a:rPr lang="en-US" sz="2400" b="0" dirty="0" smtClean="0"/>
              <a:t>Staffing/ESF roster </a:t>
            </a:r>
          </a:p>
          <a:p>
            <a:r>
              <a:rPr lang="en-US" sz="2400" b="0" dirty="0" smtClean="0"/>
              <a:t>OPS Periods</a:t>
            </a:r>
          </a:p>
          <a:p>
            <a:r>
              <a:rPr lang="en-US" sz="2400" b="0" dirty="0" smtClean="0"/>
              <a:t>Regional staff assignments</a:t>
            </a:r>
          </a:p>
          <a:p>
            <a:r>
              <a:rPr lang="en-US" sz="2400" b="0" dirty="0" smtClean="0"/>
              <a:t>SSP or MEMA 201</a:t>
            </a:r>
          </a:p>
          <a:p>
            <a:r>
              <a:rPr lang="en-US" sz="2400" b="0" dirty="0" smtClean="0"/>
              <a:t>Information collection plan and baseline data</a:t>
            </a:r>
          </a:p>
          <a:p>
            <a:r>
              <a:rPr lang="en-US" sz="2400" b="0" dirty="0" smtClean="0"/>
              <a:t>SEOC Logistical issues</a:t>
            </a:r>
          </a:p>
          <a:p>
            <a:r>
              <a:rPr lang="en-US" sz="2400" b="0" dirty="0" smtClean="0"/>
              <a:t>Cost-tracking</a:t>
            </a:r>
          </a:p>
          <a:p>
            <a:r>
              <a:rPr lang="en-US" sz="2400" b="0" dirty="0"/>
              <a:t>Transfer briefing</a:t>
            </a:r>
          </a:p>
          <a:p>
            <a:endParaRPr lang="en-US" sz="2400" b="0" dirty="0" smtClean="0"/>
          </a:p>
          <a:p>
            <a:endParaRPr lang="en-US" sz="2400" b="0" dirty="0" smtClean="0"/>
          </a:p>
          <a:p>
            <a:endParaRPr lang="en-US" sz="2400" b="0" dirty="0" smtClean="0"/>
          </a:p>
          <a:p>
            <a:endParaRPr lang="en-US" sz="2400" b="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3933129" cy="4267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028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State Emergency Operations Center (SEOC)</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4983480" cy="335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5486400" y="1447800"/>
            <a:ext cx="3124200" cy="4524315"/>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en-US" sz="2400" dirty="0"/>
              <a:t>The SEOC, located at MEMA headquarters, is the </a:t>
            </a:r>
            <a:r>
              <a:rPr lang="en-US" sz="2400" dirty="0">
                <a:solidFill>
                  <a:schemeClr val="accent2"/>
                </a:solidFill>
              </a:rPr>
              <a:t>primary physical location of operations </a:t>
            </a:r>
            <a:r>
              <a:rPr lang="en-US" sz="2400" dirty="0"/>
              <a:t>during an incident with a State Response </a:t>
            </a:r>
            <a:r>
              <a:rPr lang="en-US" sz="2400" dirty="0" smtClean="0"/>
              <a:t>Activation Level </a:t>
            </a:r>
            <a:r>
              <a:rPr lang="en-US" sz="2400" dirty="0"/>
              <a:t>of 2 or 1. </a:t>
            </a:r>
            <a:endParaRPr lang="en-US" sz="2400" dirty="0" smtClean="0"/>
          </a:p>
          <a:p>
            <a:pPr marL="285750" indent="-285750">
              <a:buClr>
                <a:srgbClr val="FF0000"/>
              </a:buClr>
              <a:buFont typeface="Wingdings" panose="05000000000000000000" pitchFamily="2" charset="2"/>
              <a:buChar char="Ø"/>
            </a:pPr>
            <a:endParaRPr lang="en-US" sz="2400" dirty="0"/>
          </a:p>
        </p:txBody>
      </p:sp>
    </p:spTree>
    <p:extLst>
      <p:ext uri="{BB962C8B-B14F-4D97-AF65-F5344CB8AC3E}">
        <p14:creationId xmlns:p14="http://schemas.microsoft.com/office/powerpoint/2010/main" val="195210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657"/>
            <a:ext cx="8229600" cy="1143000"/>
          </a:xfrm>
        </p:spPr>
        <p:txBody>
          <a:bodyPr/>
          <a:lstStyle/>
          <a:p>
            <a:r>
              <a:rPr lang="en-US" dirty="0" smtClean="0"/>
              <a:t>SEOC Organization and Staffing</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67056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3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Senior Policy Group (SPG) and Joint Operations Group (JOG)</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14" y="1371600"/>
            <a:ext cx="2819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1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and Local Coordination</a:t>
            </a:r>
            <a:endParaRPr lang="en-US"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3200" y="1447800"/>
            <a:ext cx="6202680" cy="400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250710"/>
            <a:ext cx="3232245" cy="4524315"/>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en-US" sz="2400" dirty="0" smtClean="0"/>
              <a:t>RLOs </a:t>
            </a:r>
            <a:r>
              <a:rPr lang="en-US" sz="2400" dirty="0"/>
              <a:t>function as members of the local jurisdictions’ Command Staff as Liaison Officers, and are responsible for </a:t>
            </a:r>
            <a:r>
              <a:rPr lang="en-US" sz="2400" dirty="0">
                <a:solidFill>
                  <a:schemeClr val="accent2"/>
                </a:solidFill>
              </a:rPr>
              <a:t>ensuring local jurisdictions receive</a:t>
            </a:r>
            <a:r>
              <a:rPr lang="en-US" sz="2400" dirty="0"/>
              <a:t> the </a:t>
            </a:r>
            <a:r>
              <a:rPr lang="en-US" sz="2400" dirty="0">
                <a:solidFill>
                  <a:schemeClr val="accent2"/>
                </a:solidFill>
              </a:rPr>
              <a:t>support</a:t>
            </a:r>
            <a:r>
              <a:rPr lang="en-US" sz="2400" dirty="0"/>
              <a:t> they request. </a:t>
            </a:r>
          </a:p>
        </p:txBody>
      </p:sp>
    </p:spTree>
    <p:extLst>
      <p:ext uri="{BB962C8B-B14F-4D97-AF65-F5344CB8AC3E}">
        <p14:creationId xmlns:p14="http://schemas.microsoft.com/office/powerpoint/2010/main" val="1426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State and Local Coordination Cont.</a:t>
            </a:r>
            <a:endParaRPr 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78421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08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534400" cy="4843272"/>
          </a:xfrm>
        </p:spPr>
        <p:txBody>
          <a:bodyPr>
            <a:normAutofit fontScale="92500"/>
          </a:bodyPr>
          <a:lstStyle/>
          <a:p>
            <a:pPr>
              <a:lnSpc>
                <a:spcPct val="110000"/>
              </a:lnSpc>
              <a:buClr>
                <a:srgbClr val="FF0000"/>
              </a:buClr>
              <a:buFont typeface="Wingdings" panose="05000000000000000000" pitchFamily="2" charset="2"/>
              <a:buChar char="Ø"/>
            </a:pPr>
            <a:r>
              <a:rPr lang="en-US" b="0" dirty="0"/>
              <a:t>In addition to the MJOC, Maryland has </a:t>
            </a:r>
            <a:r>
              <a:rPr lang="en-US" b="0" dirty="0" smtClean="0">
                <a:solidFill>
                  <a:schemeClr val="accent2"/>
                </a:solidFill>
              </a:rPr>
              <a:t>other </a:t>
            </a:r>
            <a:r>
              <a:rPr lang="en-US" b="0" dirty="0">
                <a:solidFill>
                  <a:schemeClr val="accent2"/>
                </a:solidFill>
              </a:rPr>
              <a:t>24/7 operations centers</a:t>
            </a:r>
            <a:r>
              <a:rPr lang="en-US" b="0" dirty="0" smtClean="0"/>
              <a:t>:</a:t>
            </a:r>
            <a:endParaRPr lang="en-US" b="0" dirty="0"/>
          </a:p>
          <a:p>
            <a:pPr marL="1177481" indent="-342900">
              <a:lnSpc>
                <a:spcPct val="110000"/>
              </a:lnSpc>
              <a:buClr>
                <a:srgbClr val="FF0000"/>
              </a:buClr>
              <a:buFont typeface="Arial" panose="020B0604020202020204" pitchFamily="34" charset="0"/>
              <a:buChar char="•"/>
            </a:pPr>
            <a:r>
              <a:rPr lang="en-US" sz="2400" b="0" dirty="0" smtClean="0"/>
              <a:t>Maryland </a:t>
            </a:r>
            <a:r>
              <a:rPr lang="en-US" sz="2400" b="0" dirty="0"/>
              <a:t>Coordination and Analysis Center (MCAC</a:t>
            </a:r>
            <a:r>
              <a:rPr lang="en-US" sz="2400" b="0" dirty="0" smtClean="0"/>
              <a:t>)</a:t>
            </a:r>
            <a:endParaRPr lang="en-US" sz="2400" b="0" dirty="0"/>
          </a:p>
          <a:p>
            <a:pPr marL="1177481" indent="-342900">
              <a:lnSpc>
                <a:spcPct val="110000"/>
              </a:lnSpc>
              <a:buClr>
                <a:srgbClr val="FF0000"/>
              </a:buClr>
              <a:buFont typeface="Arial" panose="020B0604020202020204" pitchFamily="34" charset="0"/>
              <a:buChar char="•"/>
            </a:pPr>
            <a:r>
              <a:rPr lang="en-US" sz="2400" b="0" dirty="0" smtClean="0"/>
              <a:t>Maryland </a:t>
            </a:r>
            <a:r>
              <a:rPr lang="en-US" sz="2400" b="0" dirty="0"/>
              <a:t>Network Operations Center (NOC) </a:t>
            </a:r>
          </a:p>
          <a:p>
            <a:pPr marL="1177481" indent="-342900">
              <a:lnSpc>
                <a:spcPct val="110000"/>
              </a:lnSpc>
              <a:buClr>
                <a:srgbClr val="FF0000"/>
              </a:buClr>
              <a:buFont typeface="Arial" panose="020B0604020202020204" pitchFamily="34" charset="0"/>
              <a:buChar char="•"/>
            </a:pPr>
            <a:r>
              <a:rPr lang="en-US" sz="2400" b="0" dirty="0" smtClean="0"/>
              <a:t>Maryland </a:t>
            </a:r>
            <a:r>
              <a:rPr lang="en-US" sz="2400" b="0" dirty="0"/>
              <a:t>Institute of Emergency Medical Services Systems (MIEMSS) Statewide Communications System, Emergency Medical Resource Center (EMRC)/Systems Command (SYSCOM</a:t>
            </a:r>
            <a:r>
              <a:rPr lang="en-US" sz="2400" b="0" dirty="0" smtClean="0"/>
              <a:t>)</a:t>
            </a:r>
            <a:endParaRPr lang="en-US" sz="2400" b="0" dirty="0"/>
          </a:p>
          <a:p>
            <a:pPr marL="1177481" indent="-342900">
              <a:lnSpc>
                <a:spcPct val="110000"/>
              </a:lnSpc>
              <a:buClr>
                <a:srgbClr val="FF0000"/>
              </a:buClr>
              <a:buFont typeface="Arial" panose="020B0604020202020204" pitchFamily="34" charset="0"/>
              <a:buChar char="•"/>
            </a:pPr>
            <a:r>
              <a:rPr lang="en-US" sz="2400" b="0" dirty="0" smtClean="0"/>
              <a:t>Maryland </a:t>
            </a:r>
            <a:r>
              <a:rPr lang="en-US" sz="2400" b="0" dirty="0"/>
              <a:t>Department of Transportation, State Highway Administration Operations Center (SOC</a:t>
            </a:r>
            <a:r>
              <a:rPr lang="en-US" sz="2400" b="0" dirty="0" smtClean="0"/>
              <a:t>)</a:t>
            </a:r>
            <a:endParaRPr lang="en-US" sz="2400" b="0" dirty="0"/>
          </a:p>
          <a:p>
            <a:pPr>
              <a:lnSpc>
                <a:spcPct val="110000"/>
              </a:lnSpc>
            </a:pPr>
            <a:endParaRPr lang="en-US" dirty="0"/>
          </a:p>
        </p:txBody>
      </p:sp>
      <p:sp>
        <p:nvSpPr>
          <p:cNvPr id="3" name="Title 2"/>
          <p:cNvSpPr>
            <a:spLocks noGrp="1"/>
          </p:cNvSpPr>
          <p:nvPr>
            <p:ph type="title"/>
          </p:nvPr>
        </p:nvSpPr>
        <p:spPr>
          <a:xfrm>
            <a:off x="304800" y="76200"/>
            <a:ext cx="8382000" cy="1143000"/>
          </a:xfrm>
        </p:spPr>
        <p:txBody>
          <a:bodyPr>
            <a:normAutofit fontScale="90000"/>
          </a:bodyPr>
          <a:lstStyle/>
          <a:p>
            <a:r>
              <a:rPr lang="en-US" dirty="0" smtClean="0"/>
              <a:t>SEOC Relationship to Other Intra-State Operations Centers</a:t>
            </a:r>
            <a:endParaRPr lang="en-US" dirty="0"/>
          </a:p>
        </p:txBody>
      </p:sp>
    </p:spTree>
    <p:extLst>
      <p:ext uri="{BB962C8B-B14F-4D97-AF65-F5344CB8AC3E}">
        <p14:creationId xmlns:p14="http://schemas.microsoft.com/office/powerpoint/2010/main" val="231905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Kate </a:t>
            </a:r>
            <a:r>
              <a:rPr lang="en-US" dirty="0" err="1" smtClean="0"/>
              <a:t>Hession</a:t>
            </a:r>
            <a:r>
              <a:rPr lang="en-US" dirty="0" smtClean="0"/>
              <a:t>, Director of Operations</a:t>
            </a:r>
            <a:endParaRPr lang="en-US" dirty="0"/>
          </a:p>
        </p:txBody>
      </p:sp>
      <p:sp>
        <p:nvSpPr>
          <p:cNvPr id="3" name="Title 2"/>
          <p:cNvSpPr>
            <a:spLocks noGrp="1"/>
          </p:cNvSpPr>
          <p:nvPr>
            <p:ph type="title"/>
          </p:nvPr>
        </p:nvSpPr>
        <p:spPr/>
        <p:txBody>
          <a:bodyPr/>
          <a:lstStyle/>
          <a:p>
            <a:r>
              <a:rPr lang="en-US" dirty="0" smtClean="0"/>
              <a:t>Operations Overview</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57400"/>
            <a:ext cx="3352800" cy="4199312"/>
          </a:xfrm>
          <a:prstGeom prst="rect">
            <a:avLst/>
          </a:prstGeom>
          <a:ln>
            <a:headEnd/>
            <a:tailEnd/>
          </a:ln>
        </p:spPr>
        <p:style>
          <a:lnRef idx="3">
            <a:schemeClr val="lt1"/>
          </a:lnRef>
          <a:fillRef idx="1">
            <a:schemeClr val="accent4"/>
          </a:fillRef>
          <a:effectRef idx="1">
            <a:schemeClr val="accent4"/>
          </a:effectRef>
          <a:fontRef idx="minor">
            <a:schemeClr val="lt1"/>
          </a:fontRef>
        </p:style>
      </p:pic>
    </p:spTree>
    <p:extLst>
      <p:ext uri="{BB962C8B-B14F-4D97-AF65-F5344CB8AC3E}">
        <p14:creationId xmlns:p14="http://schemas.microsoft.com/office/powerpoint/2010/main" val="335771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4343400" cy="4800600"/>
          </a:xfrm>
        </p:spPr>
        <p:txBody>
          <a:bodyPr>
            <a:normAutofit/>
          </a:bodyPr>
          <a:lstStyle/>
          <a:p>
            <a:r>
              <a:rPr lang="en-US" sz="2800" b="0" dirty="0">
                <a:solidFill>
                  <a:schemeClr val="accent2"/>
                </a:solidFill>
              </a:rPr>
              <a:t>Regional incident coordination</a:t>
            </a:r>
            <a:r>
              <a:rPr lang="en-US" sz="2800" b="0" dirty="0"/>
              <a:t> within the National Capital </a:t>
            </a:r>
            <a:r>
              <a:rPr lang="en-US" sz="2800" b="0" dirty="0" smtClean="0"/>
              <a:t>Region </a:t>
            </a:r>
            <a:r>
              <a:rPr lang="en-US" sz="2800" b="0" dirty="0"/>
              <a:t>is executed though the activation of the Regional Emergency Coordination Plan (</a:t>
            </a:r>
            <a:r>
              <a:rPr lang="en-US" sz="2800" b="0" dirty="0">
                <a:solidFill>
                  <a:schemeClr val="accent2"/>
                </a:solidFill>
              </a:rPr>
              <a:t>RECP</a:t>
            </a:r>
            <a:r>
              <a:rPr lang="en-US" sz="3200" b="0" dirty="0"/>
              <a:t>). </a:t>
            </a:r>
            <a:endParaRPr lang="en-US" sz="3200" dirty="0"/>
          </a:p>
        </p:txBody>
      </p:sp>
      <p:sp>
        <p:nvSpPr>
          <p:cNvPr id="3" name="Title 2"/>
          <p:cNvSpPr>
            <a:spLocks noGrp="1"/>
          </p:cNvSpPr>
          <p:nvPr>
            <p:ph type="title"/>
          </p:nvPr>
        </p:nvSpPr>
        <p:spPr/>
        <p:txBody>
          <a:bodyPr>
            <a:normAutofit fontScale="90000"/>
          </a:bodyPr>
          <a:lstStyle/>
          <a:p>
            <a:r>
              <a:rPr lang="en-US" dirty="0" smtClean="0"/>
              <a:t>National Capital Regional Coordination</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6400"/>
            <a:ext cx="3810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33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Alternate Response Architectures and Applications </a:t>
            </a:r>
            <a:endParaRPr lang="en-US" dirty="0"/>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9051377" cy="3373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69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FF0000"/>
              </a:buClr>
            </a:pPr>
            <a:r>
              <a:rPr lang="en-US" sz="2800" b="0" dirty="0"/>
              <a:t>As </a:t>
            </a:r>
            <a:r>
              <a:rPr lang="en-US" sz="2800" b="0" dirty="0">
                <a:solidFill>
                  <a:schemeClr val="accent2"/>
                </a:solidFill>
              </a:rPr>
              <a:t>response </a:t>
            </a:r>
            <a:r>
              <a:rPr lang="en-US" sz="2800" b="0" dirty="0" smtClean="0">
                <a:solidFill>
                  <a:schemeClr val="accent2"/>
                </a:solidFill>
              </a:rPr>
              <a:t>scales down</a:t>
            </a:r>
            <a:r>
              <a:rPr lang="en-US" sz="2800" b="0" dirty="0" smtClean="0"/>
              <a:t>, </a:t>
            </a:r>
            <a:r>
              <a:rPr lang="en-US" sz="2800" b="0" dirty="0"/>
              <a:t>the need for SEOC support to local jurisdictions lessens. </a:t>
            </a:r>
            <a:endParaRPr lang="en-US" sz="2800" b="0" dirty="0" smtClean="0"/>
          </a:p>
          <a:p>
            <a:pPr marL="109728" indent="0">
              <a:buClr>
                <a:srgbClr val="FF0000"/>
              </a:buClr>
              <a:buNone/>
            </a:pPr>
            <a:endParaRPr lang="en-US" sz="2800" b="0" dirty="0" smtClean="0"/>
          </a:p>
          <a:p>
            <a:pPr>
              <a:buClr>
                <a:srgbClr val="FF0000"/>
              </a:buClr>
            </a:pPr>
            <a:r>
              <a:rPr lang="en-US" sz="2800" b="0" dirty="0" smtClean="0"/>
              <a:t>ESFs </a:t>
            </a:r>
            <a:r>
              <a:rPr lang="en-US" sz="2800" b="0" dirty="0"/>
              <a:t>begin to be unnecessary as activities are supported with </a:t>
            </a:r>
            <a:r>
              <a:rPr lang="en-US" sz="2800" b="0" dirty="0">
                <a:solidFill>
                  <a:schemeClr val="accent2"/>
                </a:solidFill>
              </a:rPr>
              <a:t>normal operating </a:t>
            </a:r>
            <a:r>
              <a:rPr lang="en-US" sz="2800" b="0" dirty="0" smtClean="0">
                <a:solidFill>
                  <a:schemeClr val="accent2"/>
                </a:solidFill>
              </a:rPr>
              <a:t>procedures</a:t>
            </a:r>
            <a:r>
              <a:rPr lang="en-US" sz="2800" b="0" dirty="0" smtClean="0"/>
              <a:t>.</a:t>
            </a:r>
          </a:p>
          <a:p>
            <a:pPr marL="109728" indent="0">
              <a:buClr>
                <a:srgbClr val="FF0000"/>
              </a:buClr>
              <a:buNone/>
            </a:pPr>
            <a:r>
              <a:rPr lang="en-US" sz="2800" b="0" dirty="0" smtClean="0"/>
              <a:t> </a:t>
            </a:r>
          </a:p>
          <a:p>
            <a:pPr>
              <a:buClr>
                <a:srgbClr val="FF0000"/>
              </a:buClr>
            </a:pPr>
            <a:r>
              <a:rPr lang="en-US" sz="2800" b="0" dirty="0" smtClean="0"/>
              <a:t>SEOC </a:t>
            </a:r>
            <a:r>
              <a:rPr lang="en-US" sz="2800" b="0" dirty="0">
                <a:solidFill>
                  <a:schemeClr val="accent2"/>
                </a:solidFill>
              </a:rPr>
              <a:t>demobilization and </a:t>
            </a:r>
            <a:r>
              <a:rPr lang="en-US" sz="2800" b="0" dirty="0" smtClean="0">
                <a:solidFill>
                  <a:schemeClr val="accent2"/>
                </a:solidFill>
              </a:rPr>
              <a:t>transition </a:t>
            </a:r>
            <a:r>
              <a:rPr lang="en-US" sz="2800" b="0" dirty="0" smtClean="0"/>
              <a:t>begins, </a:t>
            </a:r>
            <a:r>
              <a:rPr lang="en-US" sz="2800" b="0" dirty="0"/>
              <a:t>if necessary, to recovery operations. </a:t>
            </a:r>
            <a:endParaRPr lang="en-US" sz="2800" dirty="0"/>
          </a:p>
        </p:txBody>
      </p:sp>
      <p:sp>
        <p:nvSpPr>
          <p:cNvPr id="3" name="Title 2"/>
          <p:cNvSpPr>
            <a:spLocks noGrp="1"/>
          </p:cNvSpPr>
          <p:nvPr>
            <p:ph type="title"/>
          </p:nvPr>
        </p:nvSpPr>
        <p:spPr/>
        <p:txBody>
          <a:bodyPr/>
          <a:lstStyle/>
          <a:p>
            <a:r>
              <a:rPr lang="en-US" dirty="0" smtClean="0"/>
              <a:t>SEOC Demobilization</a:t>
            </a:r>
            <a:endParaRPr lang="en-US" dirty="0"/>
          </a:p>
        </p:txBody>
      </p:sp>
    </p:spTree>
    <p:extLst>
      <p:ext uri="{BB962C8B-B14F-4D97-AF65-F5344CB8AC3E}">
        <p14:creationId xmlns:p14="http://schemas.microsoft.com/office/powerpoint/2010/main" val="270458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9671"/>
            <a:ext cx="4572000" cy="4995672"/>
          </a:xfrm>
        </p:spPr>
        <p:txBody>
          <a:bodyPr>
            <a:normAutofit/>
          </a:bodyPr>
          <a:lstStyle/>
          <a:p>
            <a:r>
              <a:rPr lang="en-US" sz="3200" b="0" dirty="0" smtClean="0"/>
              <a:t>State of Emergency</a:t>
            </a:r>
          </a:p>
          <a:p>
            <a:endParaRPr lang="en-US" sz="3200" b="0" dirty="0"/>
          </a:p>
          <a:p>
            <a:r>
              <a:rPr lang="en-US" sz="3200" b="0" dirty="0" smtClean="0"/>
              <a:t>Presidential Declaration</a:t>
            </a:r>
          </a:p>
          <a:p>
            <a:pPr lvl="1"/>
            <a:r>
              <a:rPr lang="en-US" sz="2800" b="0" dirty="0" smtClean="0"/>
              <a:t>Emergency Declaration</a:t>
            </a:r>
          </a:p>
          <a:p>
            <a:pPr lvl="1"/>
            <a:r>
              <a:rPr lang="en-US" sz="2800" b="0" dirty="0" smtClean="0"/>
              <a:t>Major Disaster Declaration</a:t>
            </a:r>
          </a:p>
          <a:p>
            <a:pPr lvl="1"/>
            <a:endParaRPr lang="en-US" sz="2800" b="0" dirty="0" smtClean="0"/>
          </a:p>
          <a:p>
            <a:pPr marL="109728" indent="0">
              <a:buNone/>
            </a:pPr>
            <a:endParaRPr lang="en-US" sz="3200" b="0" dirty="0" smtClean="0"/>
          </a:p>
          <a:p>
            <a:endParaRPr lang="en-US" sz="3200" b="0" dirty="0"/>
          </a:p>
        </p:txBody>
      </p:sp>
      <p:sp>
        <p:nvSpPr>
          <p:cNvPr id="3" name="Title 2"/>
          <p:cNvSpPr>
            <a:spLocks noGrp="1"/>
          </p:cNvSpPr>
          <p:nvPr>
            <p:ph type="title"/>
          </p:nvPr>
        </p:nvSpPr>
        <p:spPr/>
        <p:txBody>
          <a:bodyPr/>
          <a:lstStyle/>
          <a:p>
            <a:r>
              <a:rPr lang="en-US" dirty="0" smtClean="0"/>
              <a:t>Declarations</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
            <a:ext cx="3962400" cy="506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48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Damage Assessment Process</a:t>
            </a:r>
            <a:endParaRPr lang="en-US" dirty="0"/>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3505200"/>
            <a:ext cx="8818113" cy="156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1295400"/>
            <a:ext cx="7696200" cy="1938992"/>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en-US" sz="2000" dirty="0"/>
              <a:t>Damage Assessments are </a:t>
            </a:r>
            <a:r>
              <a:rPr lang="en-US" sz="2000" dirty="0">
                <a:solidFill>
                  <a:schemeClr val="accent2"/>
                </a:solidFill>
              </a:rPr>
              <a:t>required to determine the extent of damage</a:t>
            </a:r>
            <a:r>
              <a:rPr lang="en-US" sz="2000" dirty="0"/>
              <a:t> in order to request this type of Declaration. </a:t>
            </a:r>
            <a:endParaRPr lang="en-US" sz="2000" dirty="0" smtClean="0"/>
          </a:p>
          <a:p>
            <a:pPr>
              <a:buClr>
                <a:srgbClr val="FF0000"/>
              </a:buClr>
            </a:pPr>
            <a:endParaRPr lang="en-US" sz="2000" dirty="0"/>
          </a:p>
          <a:p>
            <a:pPr marL="285750" indent="-285750">
              <a:buClr>
                <a:srgbClr val="FF0000"/>
              </a:buClr>
              <a:buFont typeface="Wingdings" panose="05000000000000000000" pitchFamily="2" charset="2"/>
              <a:buChar char="Ø"/>
            </a:pPr>
            <a:r>
              <a:rPr lang="en-US" sz="2000" dirty="0"/>
              <a:t>There are </a:t>
            </a:r>
            <a:r>
              <a:rPr lang="en-US" sz="2000" dirty="0">
                <a:solidFill>
                  <a:schemeClr val="accent2"/>
                </a:solidFill>
              </a:rPr>
              <a:t>three distinct steps </a:t>
            </a:r>
            <a:r>
              <a:rPr lang="en-US" sz="2000" dirty="0"/>
              <a:t>that occur during the Damage Assessment </a:t>
            </a:r>
            <a:r>
              <a:rPr lang="en-US" sz="2000" dirty="0" smtClean="0"/>
              <a:t>process. </a:t>
            </a:r>
            <a:endParaRPr lang="en-US" sz="2000" dirty="0"/>
          </a:p>
        </p:txBody>
      </p:sp>
    </p:spTree>
    <p:extLst>
      <p:ext uri="{BB962C8B-B14F-4D97-AF65-F5344CB8AC3E}">
        <p14:creationId xmlns:p14="http://schemas.microsoft.com/office/powerpoint/2010/main" val="302453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95400"/>
            <a:ext cx="5943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152400" y="1447800"/>
            <a:ext cx="3352800" cy="4995672"/>
          </a:xfrm>
        </p:spPr>
        <p:txBody>
          <a:bodyPr/>
          <a:lstStyle/>
          <a:p>
            <a:pPr>
              <a:buClr>
                <a:srgbClr val="FF0000"/>
              </a:buClr>
            </a:pPr>
            <a:r>
              <a:rPr lang="en-US" sz="2400" b="0" dirty="0" smtClean="0"/>
              <a:t>Regional Response Coordination Center (RRCC)</a:t>
            </a:r>
          </a:p>
          <a:p>
            <a:pPr>
              <a:buClr>
                <a:srgbClr val="FF0000"/>
              </a:buClr>
            </a:pPr>
            <a:endParaRPr lang="en-US" sz="2400" b="0" dirty="0"/>
          </a:p>
          <a:p>
            <a:pPr>
              <a:buClr>
                <a:srgbClr val="FF0000"/>
              </a:buClr>
            </a:pPr>
            <a:r>
              <a:rPr lang="en-US" sz="2400" b="0" dirty="0" smtClean="0"/>
              <a:t>Joint Field Office (JFO)</a:t>
            </a:r>
          </a:p>
          <a:p>
            <a:endParaRPr lang="en-US" b="0" dirty="0"/>
          </a:p>
        </p:txBody>
      </p:sp>
      <p:sp>
        <p:nvSpPr>
          <p:cNvPr id="3" name="Title 2"/>
          <p:cNvSpPr>
            <a:spLocks noGrp="1"/>
          </p:cNvSpPr>
          <p:nvPr>
            <p:ph type="title"/>
          </p:nvPr>
        </p:nvSpPr>
        <p:spPr/>
        <p:txBody>
          <a:bodyPr/>
          <a:lstStyle/>
          <a:p>
            <a:r>
              <a:rPr lang="en-US" dirty="0" smtClean="0"/>
              <a:t>Federal Assistance</a:t>
            </a:r>
            <a:endParaRPr lang="en-US" dirty="0"/>
          </a:p>
        </p:txBody>
      </p:sp>
    </p:spTree>
    <p:extLst>
      <p:ext uri="{BB962C8B-B14F-4D97-AF65-F5344CB8AC3E}">
        <p14:creationId xmlns:p14="http://schemas.microsoft.com/office/powerpoint/2010/main" val="422587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34400" cy="4995672"/>
          </a:xfrm>
        </p:spPr>
        <p:txBody>
          <a:bodyPr>
            <a:normAutofit/>
          </a:bodyPr>
          <a:lstStyle/>
          <a:p>
            <a:r>
              <a:rPr lang="en-US" sz="3200" b="0" u="sng" dirty="0" smtClean="0">
                <a:solidFill>
                  <a:schemeClr val="accent2"/>
                </a:solidFill>
              </a:rPr>
              <a:t>Inter</a:t>
            </a:r>
            <a:r>
              <a:rPr lang="en-US" sz="3200" b="0" dirty="0" smtClean="0">
                <a:solidFill>
                  <a:schemeClr val="accent2"/>
                </a:solidFill>
              </a:rPr>
              <a:t>state</a:t>
            </a:r>
            <a:r>
              <a:rPr lang="en-US" sz="3200" b="0" dirty="0" smtClean="0"/>
              <a:t> Assistance</a:t>
            </a:r>
          </a:p>
          <a:p>
            <a:pPr lvl="1"/>
            <a:r>
              <a:rPr lang="en-US" sz="2800" b="0" dirty="0" smtClean="0"/>
              <a:t>Emergency Management Assistance Compact (</a:t>
            </a:r>
            <a:r>
              <a:rPr lang="en-US" sz="2800" b="0" dirty="0" smtClean="0">
                <a:solidFill>
                  <a:schemeClr val="accent2"/>
                </a:solidFill>
              </a:rPr>
              <a:t>EMAC</a:t>
            </a:r>
            <a:r>
              <a:rPr lang="en-US" sz="2800" b="0" dirty="0" smtClean="0"/>
              <a:t>)</a:t>
            </a:r>
          </a:p>
          <a:p>
            <a:endParaRPr lang="en-US" sz="3200" b="0" dirty="0"/>
          </a:p>
          <a:p>
            <a:r>
              <a:rPr lang="en-US" sz="3200" b="0" u="sng" dirty="0" smtClean="0">
                <a:solidFill>
                  <a:schemeClr val="accent2"/>
                </a:solidFill>
              </a:rPr>
              <a:t>Intra</a:t>
            </a:r>
            <a:r>
              <a:rPr lang="en-US" sz="3200" b="0" dirty="0" smtClean="0">
                <a:solidFill>
                  <a:schemeClr val="accent2"/>
                </a:solidFill>
              </a:rPr>
              <a:t>state</a:t>
            </a:r>
            <a:r>
              <a:rPr lang="en-US" sz="3200" b="0" dirty="0" smtClean="0"/>
              <a:t> Mutual Assistance</a:t>
            </a:r>
          </a:p>
          <a:p>
            <a:pPr lvl="1"/>
            <a:r>
              <a:rPr lang="en-US" sz="2800" b="0" dirty="0" smtClean="0"/>
              <a:t>Maryland Emergency Management Assistance Compact (</a:t>
            </a:r>
            <a:r>
              <a:rPr lang="en-US" sz="2800" b="0" dirty="0" smtClean="0">
                <a:solidFill>
                  <a:schemeClr val="accent2"/>
                </a:solidFill>
              </a:rPr>
              <a:t>MEMAC</a:t>
            </a:r>
            <a:r>
              <a:rPr lang="en-US" sz="2800" b="0" dirty="0" smtClean="0"/>
              <a:t>)</a:t>
            </a:r>
          </a:p>
          <a:p>
            <a:pPr lvl="1"/>
            <a:endParaRPr lang="en-US" sz="2800" b="0" dirty="0" smtClean="0"/>
          </a:p>
          <a:p>
            <a:endParaRPr lang="en-US" sz="3200" b="0" dirty="0"/>
          </a:p>
          <a:p>
            <a:endParaRPr lang="en-US" sz="3200" b="0" dirty="0"/>
          </a:p>
        </p:txBody>
      </p:sp>
      <p:sp>
        <p:nvSpPr>
          <p:cNvPr id="3" name="Title 2"/>
          <p:cNvSpPr>
            <a:spLocks noGrp="1"/>
          </p:cNvSpPr>
          <p:nvPr>
            <p:ph type="title"/>
          </p:nvPr>
        </p:nvSpPr>
        <p:spPr/>
        <p:txBody>
          <a:bodyPr/>
          <a:lstStyle/>
          <a:p>
            <a:r>
              <a:rPr lang="en-US" dirty="0" smtClean="0"/>
              <a:t>Mutual Assistance Compacts</a:t>
            </a:r>
            <a:endParaRPr lang="en-US" dirty="0"/>
          </a:p>
        </p:txBody>
      </p:sp>
    </p:spTree>
    <p:extLst>
      <p:ext uri="{BB962C8B-B14F-4D97-AF65-F5344CB8AC3E}">
        <p14:creationId xmlns:p14="http://schemas.microsoft.com/office/powerpoint/2010/main" val="383212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54982499"/>
              </p:ext>
            </p:extLst>
          </p:nvPr>
        </p:nvGraphicFramePr>
        <p:xfrm>
          <a:off x="38100" y="228600"/>
          <a:ext cx="88011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72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222966" cy="3928872"/>
          </a:xfrm>
        </p:spPr>
        <p:txBody>
          <a:bodyPr>
            <a:normAutofit lnSpcReduction="10000"/>
          </a:bodyPr>
          <a:lstStyle/>
          <a:p>
            <a:pPr>
              <a:buClr>
                <a:srgbClr val="FF0000"/>
              </a:buClr>
              <a:buFont typeface="Wingdings" panose="05000000000000000000" pitchFamily="2" charset="2"/>
              <a:buChar char="Ø"/>
            </a:pPr>
            <a:r>
              <a:rPr lang="en-US" sz="2400" b="0" dirty="0"/>
              <a:t>Maryland </a:t>
            </a:r>
            <a:r>
              <a:rPr lang="en-US" sz="2400" b="0" dirty="0" smtClean="0"/>
              <a:t>designated </a:t>
            </a:r>
            <a:r>
              <a:rPr lang="en-US" sz="2400" b="0" dirty="0">
                <a:solidFill>
                  <a:schemeClr val="accent2"/>
                </a:solidFill>
              </a:rPr>
              <a:t>17 ESFs</a:t>
            </a:r>
            <a:r>
              <a:rPr lang="en-US" sz="2400" b="0" dirty="0"/>
              <a:t> to plan and carry out </a:t>
            </a:r>
            <a:r>
              <a:rPr lang="en-US" sz="2400" b="0" dirty="0" smtClean="0"/>
              <a:t>various </a:t>
            </a:r>
            <a:r>
              <a:rPr lang="en-US" sz="2400" b="0" dirty="0"/>
              <a:t>operational </a:t>
            </a:r>
            <a:r>
              <a:rPr lang="en-US" sz="2400" b="0" dirty="0" smtClean="0"/>
              <a:t>activities.</a:t>
            </a:r>
          </a:p>
          <a:p>
            <a:pPr>
              <a:buClr>
                <a:srgbClr val="FF0000"/>
              </a:buClr>
              <a:buFont typeface="Wingdings" panose="05000000000000000000" pitchFamily="2" charset="2"/>
              <a:buChar char="Ø"/>
            </a:pPr>
            <a:endParaRPr lang="en-US" sz="2400" b="0" dirty="0"/>
          </a:p>
          <a:p>
            <a:pPr>
              <a:buClr>
                <a:srgbClr val="FF0000"/>
              </a:buClr>
              <a:buFont typeface="Wingdings" panose="05000000000000000000" pitchFamily="2" charset="2"/>
              <a:buChar char="Ø"/>
            </a:pPr>
            <a:r>
              <a:rPr lang="en-US" sz="2400" b="0" dirty="0" smtClean="0"/>
              <a:t>ESFs </a:t>
            </a:r>
            <a:r>
              <a:rPr lang="en-US" sz="2400" b="0" dirty="0"/>
              <a:t>form the </a:t>
            </a:r>
            <a:r>
              <a:rPr lang="en-US" sz="2400" b="0" dirty="0">
                <a:solidFill>
                  <a:schemeClr val="accent2"/>
                </a:solidFill>
              </a:rPr>
              <a:t>basis of the </a:t>
            </a:r>
            <a:r>
              <a:rPr lang="en-US" sz="2400" b="0" dirty="0" smtClean="0">
                <a:solidFill>
                  <a:schemeClr val="accent2"/>
                </a:solidFill>
              </a:rPr>
              <a:t>SEOC Operations Section</a:t>
            </a:r>
            <a:r>
              <a:rPr lang="en-US" sz="2400" b="0" dirty="0" smtClean="0"/>
              <a:t>. </a:t>
            </a:r>
          </a:p>
        </p:txBody>
      </p:sp>
      <p:sp>
        <p:nvSpPr>
          <p:cNvPr id="3" name="Title 2"/>
          <p:cNvSpPr>
            <a:spLocks noGrp="1"/>
          </p:cNvSpPr>
          <p:nvPr>
            <p:ph type="title"/>
          </p:nvPr>
        </p:nvSpPr>
        <p:spPr/>
        <p:txBody>
          <a:bodyPr>
            <a:normAutofit fontScale="90000"/>
          </a:bodyPr>
          <a:lstStyle/>
          <a:p>
            <a:r>
              <a:rPr lang="en-US" dirty="0" smtClean="0"/>
              <a:t>Maryland Emergency Support Functions (ESFs)</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76400"/>
            <a:ext cx="5194682"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07576" y="5486400"/>
            <a:ext cx="7162800" cy="646331"/>
          </a:xfrm>
          <a:prstGeom prst="rect">
            <a:avLst/>
          </a:prstGeom>
          <a:noFill/>
        </p:spPr>
        <p:txBody>
          <a:bodyPr wrap="square" rtlCol="0">
            <a:spAutoFit/>
          </a:bodyPr>
          <a:lstStyle/>
          <a:p>
            <a:pPr>
              <a:buClr>
                <a:srgbClr val="FF0000"/>
              </a:buClr>
            </a:pPr>
            <a:r>
              <a:rPr lang="en-US" i="1" dirty="0" smtClean="0"/>
              <a:t>Note: not </a:t>
            </a:r>
            <a:r>
              <a:rPr lang="en-US" i="1" dirty="0"/>
              <a:t>all local incidents requiring S</a:t>
            </a:r>
            <a:r>
              <a:rPr lang="en-US" i="1" dirty="0" smtClean="0"/>
              <a:t>tate-level </a:t>
            </a:r>
            <a:r>
              <a:rPr lang="en-US" i="1" dirty="0"/>
              <a:t>support will result in the activation of ESFs. </a:t>
            </a:r>
          </a:p>
        </p:txBody>
      </p:sp>
    </p:spTree>
    <p:extLst>
      <p:ext uri="{BB962C8B-B14F-4D97-AF65-F5344CB8AC3E}">
        <p14:creationId xmlns:p14="http://schemas.microsoft.com/office/powerpoint/2010/main" val="348903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ESFs Cont.</a:t>
            </a:r>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5105400" cy="525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10200" y="838200"/>
            <a:ext cx="3657600" cy="4678204"/>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en-US" sz="2000" dirty="0"/>
              <a:t>The ESF Primary has </a:t>
            </a:r>
            <a:r>
              <a:rPr lang="en-US" sz="2000" dirty="0">
                <a:solidFill>
                  <a:schemeClr val="accent2"/>
                </a:solidFill>
              </a:rPr>
              <a:t>ongoing preparedness responsibilities</a:t>
            </a:r>
            <a:r>
              <a:rPr lang="en-US" sz="2000" dirty="0"/>
              <a:t>, as well as </a:t>
            </a:r>
            <a:r>
              <a:rPr lang="en-US" sz="2000" dirty="0">
                <a:solidFill>
                  <a:schemeClr val="accent2"/>
                </a:solidFill>
              </a:rPr>
              <a:t>management</a:t>
            </a:r>
            <a:r>
              <a:rPr lang="en-US" sz="2000" dirty="0"/>
              <a:t> responsibilities, within the SEOC. </a:t>
            </a:r>
            <a:endParaRPr lang="en-US" sz="2000" dirty="0" smtClean="0"/>
          </a:p>
          <a:p>
            <a:pPr marL="285750" indent="-285750">
              <a:buClr>
                <a:srgbClr val="FF0000"/>
              </a:buClr>
              <a:buFont typeface="Wingdings" panose="05000000000000000000" pitchFamily="2" charset="2"/>
              <a:buChar char="Ø"/>
            </a:pPr>
            <a:endParaRPr lang="en-US" sz="2000" dirty="0" smtClean="0"/>
          </a:p>
          <a:p>
            <a:pPr marL="285750" indent="-285750">
              <a:buClr>
                <a:srgbClr val="FF0000"/>
              </a:buClr>
              <a:buFont typeface="Wingdings" panose="05000000000000000000" pitchFamily="2" charset="2"/>
              <a:buChar char="Ø"/>
            </a:pPr>
            <a:r>
              <a:rPr lang="en-US" sz="2000" dirty="0"/>
              <a:t>Support organizations are those entities with specific capabilities or resources that </a:t>
            </a:r>
            <a:r>
              <a:rPr lang="en-US" sz="2000" dirty="0">
                <a:solidFill>
                  <a:schemeClr val="accent2"/>
                </a:solidFill>
              </a:rPr>
              <a:t>support the Primary</a:t>
            </a:r>
            <a:r>
              <a:rPr lang="en-US" sz="2000" dirty="0"/>
              <a:t> Agency in executing the mission of the ESF. </a:t>
            </a:r>
          </a:p>
          <a:p>
            <a:pPr marL="285750" indent="-285750">
              <a:buClr>
                <a:srgbClr val="FF0000"/>
              </a:buClr>
              <a:buFont typeface="Wingdings" panose="05000000000000000000" pitchFamily="2" charset="2"/>
              <a:buChar char="Ø"/>
            </a:pPr>
            <a:endParaRPr lang="en-US" sz="2000" dirty="0"/>
          </a:p>
        </p:txBody>
      </p:sp>
    </p:spTree>
    <p:extLst>
      <p:ext uri="{BB962C8B-B14F-4D97-AF65-F5344CB8AC3E}">
        <p14:creationId xmlns:p14="http://schemas.microsoft.com/office/powerpoint/2010/main" val="89101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157472"/>
          </a:xfrm>
        </p:spPr>
        <p:txBody>
          <a:bodyPr>
            <a:normAutofit fontScale="92500" lnSpcReduction="20000"/>
          </a:bodyPr>
          <a:lstStyle/>
          <a:p>
            <a:r>
              <a:rPr lang="en-US" b="0" dirty="0" smtClean="0"/>
              <a:t>Understand the way MEMA </a:t>
            </a:r>
            <a:r>
              <a:rPr lang="en-US" b="0" dirty="0" smtClean="0">
                <a:solidFill>
                  <a:srgbClr val="FF0000"/>
                </a:solidFill>
              </a:rPr>
              <a:t>prepares and plans </a:t>
            </a:r>
            <a:r>
              <a:rPr lang="en-US" b="0" dirty="0" smtClean="0"/>
              <a:t>for disasters under the Maryland Emergency Preparedness Program (MEPP)</a:t>
            </a:r>
          </a:p>
          <a:p>
            <a:endParaRPr lang="en-US" b="0" dirty="0" smtClean="0"/>
          </a:p>
          <a:p>
            <a:r>
              <a:rPr lang="en-US" b="0" dirty="0" smtClean="0"/>
              <a:t>Review the State Response Operations Plan (SROP) to understand how agencies </a:t>
            </a:r>
            <a:r>
              <a:rPr lang="en-US" b="0" dirty="0" smtClean="0">
                <a:solidFill>
                  <a:srgbClr val="FF0000"/>
                </a:solidFill>
              </a:rPr>
              <a:t>coordinate and share information and resources</a:t>
            </a:r>
          </a:p>
          <a:p>
            <a:endParaRPr lang="en-US" b="0" dirty="0" smtClean="0"/>
          </a:p>
          <a:p>
            <a:r>
              <a:rPr lang="en-US" b="0" dirty="0" smtClean="0"/>
              <a:t>Discuss the </a:t>
            </a:r>
            <a:r>
              <a:rPr lang="en-US" b="0" dirty="0" smtClean="0">
                <a:solidFill>
                  <a:srgbClr val="FF0000"/>
                </a:solidFill>
              </a:rPr>
              <a:t>roles and responsibilities </a:t>
            </a:r>
            <a:r>
              <a:rPr lang="en-US" b="0" dirty="0" smtClean="0"/>
              <a:t>of the Emergency Support Functions (ESFs)</a:t>
            </a:r>
          </a:p>
          <a:p>
            <a:endParaRPr lang="en-US" b="0" dirty="0"/>
          </a:p>
          <a:p>
            <a:r>
              <a:rPr lang="en-US" b="0" dirty="0" smtClean="0"/>
              <a:t>Introduce the new </a:t>
            </a:r>
            <a:r>
              <a:rPr lang="en-US" b="0" dirty="0" smtClean="0">
                <a:solidFill>
                  <a:srgbClr val="FF0000"/>
                </a:solidFill>
              </a:rPr>
              <a:t>Advance Team Protocol </a:t>
            </a:r>
          </a:p>
          <a:p>
            <a:endParaRPr lang="en-US" b="0" dirty="0"/>
          </a:p>
        </p:txBody>
      </p:sp>
      <p:sp>
        <p:nvSpPr>
          <p:cNvPr id="3" name="Title 2"/>
          <p:cNvSpPr>
            <a:spLocks noGrp="1"/>
          </p:cNvSpPr>
          <p:nvPr>
            <p:ph type="title"/>
          </p:nvPr>
        </p:nvSpPr>
        <p:spPr/>
        <p:txBody>
          <a:bodyPr/>
          <a:lstStyle/>
          <a:p>
            <a:r>
              <a:rPr lang="en-US" dirty="0" smtClean="0"/>
              <a:t>Webinar Objectives</a:t>
            </a:r>
            <a:endParaRPr lang="en-US" dirty="0"/>
          </a:p>
        </p:txBody>
      </p:sp>
    </p:spTree>
    <p:extLst>
      <p:ext uri="{BB962C8B-B14F-4D97-AF65-F5344CB8AC3E}">
        <p14:creationId xmlns:p14="http://schemas.microsoft.com/office/powerpoint/2010/main" val="247755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10600" cy="3810000"/>
          </a:xfrm>
        </p:spPr>
        <p:txBody>
          <a:bodyPr>
            <a:normAutofit fontScale="92500" lnSpcReduction="10000"/>
          </a:bodyPr>
          <a:lstStyle/>
          <a:p>
            <a:pPr>
              <a:buClr>
                <a:srgbClr val="FF0000"/>
              </a:buClr>
            </a:pPr>
            <a:r>
              <a:rPr lang="en-US" b="0" dirty="0" smtClean="0">
                <a:solidFill>
                  <a:schemeClr val="accent2"/>
                </a:solidFill>
              </a:rPr>
              <a:t>SROP</a:t>
            </a:r>
            <a:r>
              <a:rPr lang="en-US" b="0" dirty="0" smtClean="0"/>
              <a:t> is </a:t>
            </a:r>
            <a:r>
              <a:rPr lang="en-US" b="0" dirty="0" smtClean="0">
                <a:solidFill>
                  <a:schemeClr val="accent2"/>
                </a:solidFill>
              </a:rPr>
              <a:t>updated bi-annually </a:t>
            </a:r>
            <a:r>
              <a:rPr lang="en-US" b="0" dirty="0" smtClean="0"/>
              <a:t>by the ESFLG using the National Plan Development Process.</a:t>
            </a:r>
          </a:p>
          <a:p>
            <a:pPr>
              <a:buClr>
                <a:srgbClr val="FF0000"/>
              </a:buClr>
            </a:pPr>
            <a:endParaRPr lang="en-US" b="0" dirty="0"/>
          </a:p>
          <a:p>
            <a:pPr>
              <a:buClr>
                <a:srgbClr val="FF0000"/>
              </a:buClr>
            </a:pPr>
            <a:r>
              <a:rPr lang="en-US" b="0" dirty="0" smtClean="0">
                <a:solidFill>
                  <a:schemeClr val="accent2"/>
                </a:solidFill>
              </a:rPr>
              <a:t>Capability Annexes </a:t>
            </a:r>
            <a:r>
              <a:rPr lang="en-US" b="0" dirty="0" smtClean="0"/>
              <a:t>and </a:t>
            </a:r>
            <a:r>
              <a:rPr lang="en-US" b="0" dirty="0" smtClean="0">
                <a:solidFill>
                  <a:schemeClr val="accent2"/>
                </a:solidFill>
              </a:rPr>
              <a:t>ESF Annexes </a:t>
            </a:r>
            <a:r>
              <a:rPr lang="en-US" b="0" dirty="0" smtClean="0"/>
              <a:t>will be </a:t>
            </a:r>
            <a:r>
              <a:rPr lang="en-US" b="0" dirty="0" smtClean="0">
                <a:solidFill>
                  <a:schemeClr val="accent2"/>
                </a:solidFill>
              </a:rPr>
              <a:t>updated annually </a:t>
            </a:r>
            <a:r>
              <a:rPr lang="en-US" b="0" dirty="0" smtClean="0"/>
              <a:t>through implementation of the Maryland Preparedness System. </a:t>
            </a:r>
          </a:p>
          <a:p>
            <a:pPr>
              <a:buClr>
                <a:srgbClr val="FF0000"/>
              </a:buClr>
            </a:pPr>
            <a:endParaRPr lang="en-US" b="0" dirty="0" smtClean="0"/>
          </a:p>
          <a:p>
            <a:pPr>
              <a:buClr>
                <a:srgbClr val="FF0000"/>
              </a:buClr>
            </a:pPr>
            <a:r>
              <a:rPr lang="en-US" b="0" dirty="0" smtClean="0"/>
              <a:t>After </a:t>
            </a:r>
            <a:r>
              <a:rPr lang="en-US" b="0" dirty="0"/>
              <a:t>Action Reports (</a:t>
            </a:r>
            <a:r>
              <a:rPr lang="en-US" b="0" dirty="0">
                <a:solidFill>
                  <a:schemeClr val="accent2"/>
                </a:solidFill>
              </a:rPr>
              <a:t>AAR</a:t>
            </a:r>
            <a:r>
              <a:rPr lang="en-US" b="0" dirty="0"/>
              <a:t>) and Improvement Plans (</a:t>
            </a:r>
            <a:r>
              <a:rPr lang="en-US" b="0" dirty="0">
                <a:solidFill>
                  <a:schemeClr val="accent2"/>
                </a:solidFill>
              </a:rPr>
              <a:t>IPs</a:t>
            </a:r>
            <a:r>
              <a:rPr lang="en-US" b="0" dirty="0"/>
              <a:t>) from </a:t>
            </a:r>
            <a:r>
              <a:rPr lang="en-US" b="0" dirty="0" smtClean="0"/>
              <a:t>exercises/incidents </a:t>
            </a:r>
            <a:r>
              <a:rPr lang="en-US" b="0" dirty="0"/>
              <a:t>may identify the need for an </a:t>
            </a:r>
            <a:r>
              <a:rPr lang="en-US" b="0" dirty="0">
                <a:solidFill>
                  <a:schemeClr val="accent2"/>
                </a:solidFill>
              </a:rPr>
              <a:t>incremental update </a:t>
            </a:r>
            <a:r>
              <a:rPr lang="en-US" b="0" dirty="0"/>
              <a:t>of the </a:t>
            </a:r>
            <a:r>
              <a:rPr lang="en-US" b="0" dirty="0" smtClean="0"/>
              <a:t>plans. </a:t>
            </a:r>
            <a:endParaRPr lang="en-US" dirty="0"/>
          </a:p>
        </p:txBody>
      </p:sp>
      <p:sp>
        <p:nvSpPr>
          <p:cNvPr id="3" name="Title 2"/>
          <p:cNvSpPr>
            <a:spLocks noGrp="1"/>
          </p:cNvSpPr>
          <p:nvPr>
            <p:ph type="title"/>
          </p:nvPr>
        </p:nvSpPr>
        <p:spPr/>
        <p:txBody>
          <a:bodyPr>
            <a:normAutofit fontScale="90000"/>
          </a:bodyPr>
          <a:lstStyle/>
          <a:p>
            <a:r>
              <a:rPr lang="en-US" dirty="0" smtClean="0"/>
              <a:t>Planning Process and Plan Maintenance</a:t>
            </a:r>
            <a:endParaRPr lang="en-US" dirty="0"/>
          </a:p>
        </p:txBody>
      </p:sp>
    </p:spTree>
    <p:extLst>
      <p:ext uri="{BB962C8B-B14F-4D97-AF65-F5344CB8AC3E}">
        <p14:creationId xmlns:p14="http://schemas.microsoft.com/office/powerpoint/2010/main" val="414782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486400" cy="4462272"/>
          </a:xfrm>
        </p:spPr>
        <p:txBody>
          <a:bodyPr>
            <a:normAutofit/>
          </a:bodyPr>
          <a:lstStyle/>
          <a:p>
            <a:r>
              <a:rPr lang="en-US" b="0" dirty="0" smtClean="0"/>
              <a:t>MEPP </a:t>
            </a:r>
            <a:r>
              <a:rPr lang="en-US" b="0" dirty="0"/>
              <a:t>Strategic </a:t>
            </a:r>
            <a:r>
              <a:rPr lang="en-US" b="0" dirty="0" smtClean="0"/>
              <a:t>Plan - </a:t>
            </a:r>
            <a:r>
              <a:rPr lang="en-US" b="0" dirty="0" smtClean="0">
                <a:hlinkClick r:id="rId3"/>
              </a:rPr>
              <a:t>http</a:t>
            </a:r>
            <a:r>
              <a:rPr lang="en-US" b="0" dirty="0">
                <a:hlinkClick r:id="rId3"/>
              </a:rPr>
              <a:t>://</a:t>
            </a:r>
            <a:r>
              <a:rPr lang="en-US" b="0" dirty="0" smtClean="0">
                <a:hlinkClick r:id="rId3"/>
              </a:rPr>
              <a:t>mema.maryland.gov/community/Documents/2013_MEPP_StratPlan_SIGNED.pdf</a:t>
            </a:r>
            <a:r>
              <a:rPr lang="en-US" b="0" dirty="0" smtClean="0"/>
              <a:t> </a:t>
            </a:r>
            <a:endParaRPr lang="en-US" b="0" dirty="0"/>
          </a:p>
          <a:p>
            <a:endParaRPr lang="en-US" b="0" dirty="0"/>
          </a:p>
          <a:p>
            <a:r>
              <a:rPr lang="en-US" b="0" dirty="0" smtClean="0"/>
              <a:t>SROP </a:t>
            </a:r>
            <a:r>
              <a:rPr lang="en-US" b="0" dirty="0"/>
              <a:t>-  </a:t>
            </a:r>
            <a:r>
              <a:rPr lang="en-US" b="0" dirty="0">
                <a:hlinkClick r:id="rId4"/>
              </a:rPr>
              <a:t>http://</a:t>
            </a:r>
            <a:r>
              <a:rPr lang="en-US" b="0" dirty="0" smtClean="0">
                <a:hlinkClick r:id="rId4"/>
              </a:rPr>
              <a:t>mema.maryland.gov/Documents/SROP_V3_03_MAR-15.pdf</a:t>
            </a:r>
            <a:r>
              <a:rPr lang="en-US" b="0" dirty="0" smtClean="0"/>
              <a:t> </a:t>
            </a:r>
            <a:endParaRPr lang="en-US" b="0" dirty="0"/>
          </a:p>
        </p:txBody>
      </p:sp>
      <p:sp>
        <p:nvSpPr>
          <p:cNvPr id="3" name="Title 2"/>
          <p:cNvSpPr>
            <a:spLocks noGrp="1"/>
          </p:cNvSpPr>
          <p:nvPr>
            <p:ph type="title"/>
          </p:nvPr>
        </p:nvSpPr>
        <p:spPr/>
        <p:txBody>
          <a:bodyPr/>
          <a:lstStyle/>
          <a:p>
            <a:r>
              <a:rPr lang="en-US" dirty="0" smtClean="0"/>
              <a:t>Resources 	</a:t>
            </a: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81000"/>
            <a:ext cx="2586037" cy="3352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48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Brendan </a:t>
            </a:r>
            <a:r>
              <a:rPr lang="en-US" dirty="0" err="1"/>
              <a:t>McCluskey</a:t>
            </a:r>
            <a:r>
              <a:rPr lang="en-US" dirty="0"/>
              <a:t>, Director of Preparedness</a:t>
            </a:r>
          </a:p>
        </p:txBody>
      </p:sp>
      <p:sp>
        <p:nvSpPr>
          <p:cNvPr id="3" name="Title 2"/>
          <p:cNvSpPr>
            <a:spLocks noGrp="1"/>
          </p:cNvSpPr>
          <p:nvPr>
            <p:ph type="title"/>
          </p:nvPr>
        </p:nvSpPr>
        <p:spPr/>
        <p:txBody>
          <a:bodyPr/>
          <a:lstStyle/>
          <a:p>
            <a:r>
              <a:rPr lang="en-US" dirty="0" smtClean="0"/>
              <a:t>Closing Remarks	</a:t>
            </a:r>
            <a:endParaRPr lang="en-US" dirty="0"/>
          </a:p>
        </p:txBody>
      </p:sp>
    </p:spTree>
    <p:extLst>
      <p:ext uri="{BB962C8B-B14F-4D97-AF65-F5344CB8AC3E}">
        <p14:creationId xmlns:p14="http://schemas.microsoft.com/office/powerpoint/2010/main" val="376159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9144000" cy="1109472"/>
          </a:xfrm>
        </p:spPr>
        <p:txBody>
          <a:bodyPr/>
          <a:lstStyle/>
          <a:p>
            <a:pPr marL="109728" indent="0" algn="ctr">
              <a:buNone/>
            </a:pPr>
            <a:endParaRPr lang="en-US" dirty="0" smtClean="0">
              <a:hlinkClick r:id="rId3"/>
            </a:endParaRPr>
          </a:p>
          <a:p>
            <a:pPr marL="109728" indent="0" algn="ctr">
              <a:buNone/>
            </a:pPr>
            <a:r>
              <a:rPr lang="en-US" dirty="0" smtClean="0">
                <a:hlinkClick r:id="rId3"/>
              </a:rPr>
              <a:t>http://mema.maryland.gov</a:t>
            </a:r>
            <a:r>
              <a:rPr lang="en-US" dirty="0" smtClean="0"/>
              <a:t> </a:t>
            </a:r>
            <a:endParaRPr lang="en-US" dirty="0"/>
          </a:p>
        </p:txBody>
      </p:sp>
      <p:sp>
        <p:nvSpPr>
          <p:cNvPr id="3" name="Title 2"/>
          <p:cNvSpPr>
            <a:spLocks noGrp="1"/>
          </p:cNvSpPr>
          <p:nvPr>
            <p:ph type="title"/>
          </p:nvPr>
        </p:nvSpPr>
        <p:spPr/>
        <p:txBody>
          <a:bodyPr/>
          <a:lstStyle/>
          <a:p>
            <a:pPr algn="ctr"/>
            <a:r>
              <a:rPr lang="en-US" dirty="0" smtClean="0">
                <a:solidFill>
                  <a:schemeClr val="tx1"/>
                </a:solidFill>
              </a:rPr>
              <a:t>Thank You!  Questions?</a:t>
            </a:r>
            <a:endParaRPr lang="en-US" dirty="0">
              <a:solidFill>
                <a:schemeClr val="tx1"/>
              </a:solidFill>
            </a:endParaRPr>
          </a:p>
        </p:txBody>
      </p:sp>
      <p:sp>
        <p:nvSpPr>
          <p:cNvPr id="4" name="Rectangle 3"/>
          <p:cNvSpPr/>
          <p:nvPr/>
        </p:nvSpPr>
        <p:spPr>
          <a:xfrm>
            <a:off x="4572000" y="2861012"/>
            <a:ext cx="4367284" cy="3046988"/>
          </a:xfrm>
          <a:prstGeom prst="rect">
            <a:avLst/>
          </a:prstGeom>
          <a:noFill/>
        </p:spPr>
        <p:txBody>
          <a:bodyPr wrap="square">
            <a:spAutoFit/>
          </a:bodyPr>
          <a:lstStyle/>
          <a:p>
            <a:pPr algn="ctr"/>
            <a:r>
              <a:rPr lang="en-US" sz="1600" b="1" dirty="0"/>
              <a:t>Nicole </a:t>
            </a:r>
            <a:r>
              <a:rPr lang="en-US" sz="1600" b="1" dirty="0" err="1"/>
              <a:t>Lanigan</a:t>
            </a:r>
            <a:r>
              <a:rPr lang="en-US" sz="1600" b="1" dirty="0"/>
              <a:t> M.S.</a:t>
            </a:r>
            <a:br>
              <a:rPr lang="en-US" sz="1600" b="1" dirty="0"/>
            </a:br>
            <a:r>
              <a:rPr lang="en-US" sz="1600" dirty="0" smtClean="0"/>
              <a:t>Senior </a:t>
            </a:r>
            <a:r>
              <a:rPr lang="en-US" sz="1600" dirty="0"/>
              <a:t>National Capital Region </a:t>
            </a:r>
            <a:r>
              <a:rPr lang="en-US" sz="1600" dirty="0" smtClean="0"/>
              <a:t>Planner</a:t>
            </a:r>
          </a:p>
          <a:p>
            <a:pPr algn="ctr"/>
            <a:r>
              <a:rPr lang="en-US" sz="1600" dirty="0" smtClean="0"/>
              <a:t>Adaptive </a:t>
            </a:r>
            <a:r>
              <a:rPr lang="en-US" sz="1600" dirty="0"/>
              <a:t>Planning</a:t>
            </a:r>
          </a:p>
          <a:p>
            <a:pPr algn="ctr"/>
            <a:r>
              <a:rPr lang="en-US" sz="1600" dirty="0"/>
              <a:t>Preparedness Directorate</a:t>
            </a:r>
          </a:p>
          <a:p>
            <a:pPr algn="ctr"/>
            <a:r>
              <a:rPr lang="en-US" sz="1600" dirty="0"/>
              <a:t>Maryland Emergency Management Agency</a:t>
            </a:r>
            <a:br>
              <a:rPr lang="en-US" sz="1600" dirty="0"/>
            </a:br>
            <a:r>
              <a:rPr lang="en-US" sz="1600" dirty="0" smtClean="0"/>
              <a:t>5401 </a:t>
            </a:r>
            <a:r>
              <a:rPr lang="en-US" sz="1600" dirty="0"/>
              <a:t>Rue Saint Lo Drive</a:t>
            </a:r>
            <a:br>
              <a:rPr lang="en-US" sz="1600" dirty="0"/>
            </a:br>
            <a:r>
              <a:rPr lang="en-US" sz="1600" dirty="0" smtClean="0"/>
              <a:t>Reisterstown</a:t>
            </a:r>
            <a:r>
              <a:rPr lang="en-US" sz="1600" dirty="0"/>
              <a:t>, MD 21136</a:t>
            </a:r>
            <a:br>
              <a:rPr lang="en-US" sz="1600" dirty="0"/>
            </a:br>
            <a:r>
              <a:rPr lang="en-US" sz="1600" dirty="0" smtClean="0"/>
              <a:t>443-826-0158</a:t>
            </a:r>
            <a:r>
              <a:rPr lang="en-US" sz="1600" dirty="0"/>
              <a:t> (c)</a:t>
            </a:r>
            <a:br>
              <a:rPr lang="en-US" sz="1600" dirty="0"/>
            </a:br>
            <a:r>
              <a:rPr lang="en-US" sz="1600" u="sng" dirty="0" err="1" smtClean="0">
                <a:hlinkClick r:id="rId4"/>
              </a:rPr>
              <a:t>Nicole.Lanigan@Maryland.Gov</a:t>
            </a:r>
            <a:r>
              <a:rPr lang="en-US" sz="1600" dirty="0"/>
              <a:t/>
            </a:r>
            <a:br>
              <a:rPr lang="en-US" sz="1600" dirty="0"/>
            </a:br>
            <a:endParaRPr lang="en-US" sz="1600" dirty="0"/>
          </a:p>
          <a:p>
            <a:r>
              <a:rPr lang="en-US" sz="1600" dirty="0"/>
              <a:t/>
            </a:r>
            <a:br>
              <a:rPr lang="en-US" sz="1600" dirty="0"/>
            </a:br>
            <a:endParaRPr lang="en-US" sz="1600" dirty="0"/>
          </a:p>
        </p:txBody>
      </p:sp>
      <p:pic>
        <p:nvPicPr>
          <p:cNvPr id="1026" name="Picture 2" descr="File:US Navy 030919-O-0000X-004 Flood and wind damage from hurricane Isabel aboard U.S. Naval Academ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133600"/>
            <a:ext cx="4648200" cy="34861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49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graphicFrame>
        <p:nvGraphicFramePr>
          <p:cNvPr id="4" name="Diagram 3"/>
          <p:cNvGraphicFramePr/>
          <p:nvPr>
            <p:extLst>
              <p:ext uri="{D42A27DB-BD31-4B8C-83A1-F6EECF244321}">
                <p14:modId xmlns:p14="http://schemas.microsoft.com/office/powerpoint/2010/main" val="1272075467"/>
              </p:ext>
            </p:extLst>
          </p:nvPr>
        </p:nvGraphicFramePr>
        <p:xfrm>
          <a:off x="304800" y="762000"/>
          <a:ext cx="8534400"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349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45845337"/>
              </p:ext>
            </p:extLst>
          </p:nvPr>
        </p:nvGraphicFramePr>
        <p:xfrm>
          <a:off x="38100" y="228600"/>
          <a:ext cx="88011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691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21928" y="1524000"/>
            <a:ext cx="3922072" cy="4495800"/>
          </a:xfrm>
        </p:spPr>
        <p:txBody>
          <a:bodyPr>
            <a:normAutofit/>
          </a:bodyPr>
          <a:lstStyle/>
          <a:p>
            <a:r>
              <a:rPr lang="en-US" b="0" dirty="0" smtClean="0"/>
              <a:t>Gives MEMA the primary responsibility and authority for </a:t>
            </a:r>
            <a:r>
              <a:rPr lang="en-US" b="0" dirty="0" smtClean="0">
                <a:solidFill>
                  <a:srgbClr val="FF0000"/>
                </a:solidFill>
              </a:rPr>
              <a:t>emergency preparedness </a:t>
            </a:r>
            <a:r>
              <a:rPr lang="en-US" b="0" dirty="0" smtClean="0"/>
              <a:t>policy, and the mission areas </a:t>
            </a:r>
          </a:p>
        </p:txBody>
      </p:sp>
      <p:sp>
        <p:nvSpPr>
          <p:cNvPr id="3" name="Title 2"/>
          <p:cNvSpPr>
            <a:spLocks noGrp="1"/>
          </p:cNvSpPr>
          <p:nvPr>
            <p:ph type="title"/>
          </p:nvPr>
        </p:nvSpPr>
        <p:spPr/>
        <p:txBody>
          <a:bodyPr>
            <a:normAutofit fontScale="90000"/>
          </a:bodyPr>
          <a:lstStyle/>
          <a:p>
            <a:r>
              <a:rPr lang="en-US" dirty="0" smtClean="0"/>
              <a:t>Maryland Emergency Preparedness Program (MEPP) Executive Order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72" y="1554097"/>
            <a:ext cx="4688528" cy="51515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43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Defining “Preparedness”</a:t>
            </a:r>
          </a:p>
        </p:txBody>
      </p:sp>
      <p:graphicFrame>
        <p:nvGraphicFramePr>
          <p:cNvPr id="34" name="Table 33"/>
          <p:cNvGraphicFramePr>
            <a:graphicFrameLocks noGrp="1"/>
          </p:cNvGraphicFramePr>
          <p:nvPr>
            <p:extLst>
              <p:ext uri="{D42A27DB-BD31-4B8C-83A1-F6EECF244321}">
                <p14:modId xmlns:p14="http://schemas.microsoft.com/office/powerpoint/2010/main" val="3888326480"/>
              </p:ext>
            </p:extLst>
          </p:nvPr>
        </p:nvGraphicFramePr>
        <p:xfrm>
          <a:off x="1137691" y="5489867"/>
          <a:ext cx="2367509" cy="1219200"/>
        </p:xfrm>
        <a:graphic>
          <a:graphicData uri="http://schemas.openxmlformats.org/drawingml/2006/table">
            <a:tbl>
              <a:tblPr firstRow="1" bandRow="1">
                <a:tableStyleId>{5940675A-B579-460E-94D1-54222C63F5DA}</a:tableStyleId>
              </a:tblPr>
              <a:tblGrid>
                <a:gridCol w="462509"/>
                <a:gridCol w="1905000"/>
              </a:tblGrid>
              <a:tr h="182880">
                <a:tc>
                  <a:txBody>
                    <a:bodyPr/>
                    <a:lstStyle/>
                    <a:p>
                      <a:endParaRPr lang="en-US" sz="1000" dirty="0"/>
                    </a:p>
                  </a:txBody>
                  <a:tcPr>
                    <a:solidFill>
                      <a:srgbClr val="FF0000"/>
                    </a:solidFill>
                  </a:tcPr>
                </a:tc>
                <a:tc>
                  <a:txBody>
                    <a:bodyPr/>
                    <a:lstStyle/>
                    <a:p>
                      <a:r>
                        <a:rPr lang="en-US" sz="1000" dirty="0" smtClean="0"/>
                        <a:t>Prevention/Protection</a:t>
                      </a:r>
                      <a:endParaRPr lang="en-US" sz="1000" dirty="0"/>
                    </a:p>
                  </a:txBody>
                  <a:tcPr>
                    <a:solidFill>
                      <a:schemeClr val="bg1"/>
                    </a:solidFill>
                  </a:tcPr>
                </a:tc>
              </a:tr>
              <a:tr h="182880">
                <a:tc>
                  <a:txBody>
                    <a:bodyPr/>
                    <a:lstStyle/>
                    <a:p>
                      <a:endParaRPr lang="en-US" sz="1000" dirty="0"/>
                    </a:p>
                  </a:txBody>
                  <a:tcPr>
                    <a:solidFill>
                      <a:srgbClr val="FFFF00"/>
                    </a:solidFill>
                  </a:tcPr>
                </a:tc>
                <a:tc>
                  <a:txBody>
                    <a:bodyPr/>
                    <a:lstStyle/>
                    <a:p>
                      <a:r>
                        <a:rPr lang="en-US" sz="1000" dirty="0" smtClean="0"/>
                        <a:t>Response</a:t>
                      </a:r>
                      <a:endParaRPr lang="en-US" sz="1000" dirty="0"/>
                    </a:p>
                  </a:txBody>
                  <a:tcPr>
                    <a:solidFill>
                      <a:schemeClr val="bg1"/>
                    </a:solidFill>
                  </a:tcPr>
                </a:tc>
              </a:tr>
              <a:tr h="182880">
                <a:tc>
                  <a:txBody>
                    <a:bodyPr/>
                    <a:lstStyle/>
                    <a:p>
                      <a:endParaRPr lang="en-US" sz="1000" dirty="0"/>
                    </a:p>
                  </a:txBody>
                  <a:tcPr>
                    <a:solidFill>
                      <a:schemeClr val="tx1"/>
                    </a:solidFill>
                  </a:tcPr>
                </a:tc>
                <a:tc>
                  <a:txBody>
                    <a:bodyPr/>
                    <a:lstStyle/>
                    <a:p>
                      <a:r>
                        <a:rPr lang="en-US" sz="1000" dirty="0" smtClean="0"/>
                        <a:t>Mitigation</a:t>
                      </a:r>
                      <a:endParaRPr lang="en-US" sz="1000" dirty="0"/>
                    </a:p>
                  </a:txBody>
                  <a:tcPr>
                    <a:solidFill>
                      <a:schemeClr val="bg1"/>
                    </a:solidFill>
                  </a:tcPr>
                </a:tc>
              </a:tr>
              <a:tr h="182880">
                <a:tc>
                  <a:txBody>
                    <a:bodyPr/>
                    <a:lstStyle/>
                    <a:p>
                      <a:endParaRPr lang="en-US" sz="1000" dirty="0"/>
                    </a:p>
                  </a:txBody>
                  <a:tcPr>
                    <a:solidFill>
                      <a:srgbClr val="92D050"/>
                    </a:solidFill>
                  </a:tcPr>
                </a:tc>
                <a:tc>
                  <a:txBody>
                    <a:bodyPr/>
                    <a:lstStyle/>
                    <a:p>
                      <a:r>
                        <a:rPr lang="en-US" sz="1000" dirty="0" smtClean="0"/>
                        <a:t>Recovery</a:t>
                      </a:r>
                      <a:endParaRPr lang="en-US" sz="1000" dirty="0"/>
                    </a:p>
                  </a:txBody>
                  <a:tcPr>
                    <a:solidFill>
                      <a:schemeClr val="bg1"/>
                    </a:solidFill>
                  </a:tcPr>
                </a:tc>
              </a:tr>
              <a:tr h="182880">
                <a:tc>
                  <a:txBody>
                    <a:bodyPr/>
                    <a:lstStyle/>
                    <a:p>
                      <a:endParaRPr lang="en-US" sz="1000" dirty="0"/>
                    </a:p>
                  </a:txBody>
                  <a:tcPr>
                    <a:solidFill>
                      <a:srgbClr val="002060"/>
                    </a:solidFill>
                  </a:tcPr>
                </a:tc>
                <a:tc>
                  <a:txBody>
                    <a:bodyPr/>
                    <a:lstStyle/>
                    <a:p>
                      <a:r>
                        <a:rPr lang="en-US" sz="1000" dirty="0" smtClean="0"/>
                        <a:t>Preparedness</a:t>
                      </a:r>
                      <a:endParaRPr lang="en-US" sz="1000" dirty="0"/>
                    </a:p>
                  </a:txBody>
                  <a:tcPr>
                    <a:solidFill>
                      <a:schemeClr val="bg1"/>
                    </a:solidFill>
                  </a:tcPr>
                </a:tc>
              </a:tr>
            </a:tbl>
          </a:graphicData>
        </a:graphic>
      </p:graphicFrame>
      <p:sp>
        <p:nvSpPr>
          <p:cNvPr id="35" name="TextBox 34"/>
          <p:cNvSpPr txBox="1"/>
          <p:nvPr/>
        </p:nvSpPr>
        <p:spPr>
          <a:xfrm>
            <a:off x="3889080" y="5489867"/>
            <a:ext cx="1431657" cy="381000"/>
          </a:xfrm>
          <a:prstGeom prst="rect">
            <a:avLst/>
          </a:prstGeom>
          <a:noFill/>
        </p:spPr>
        <p:txBody>
          <a:bodyPr wrap="square" rtlCol="0">
            <a:spAutoFit/>
          </a:bodyPr>
          <a:lstStyle/>
          <a:p>
            <a:pPr algn="ctr"/>
            <a:r>
              <a:rPr lang="en-US" dirty="0" smtClean="0"/>
              <a:t>Time</a:t>
            </a:r>
            <a:endParaRPr lang="en-US" dirty="0"/>
          </a:p>
        </p:txBody>
      </p:sp>
      <p:sp>
        <p:nvSpPr>
          <p:cNvPr id="36" name="TextBox 35"/>
          <p:cNvSpPr txBox="1"/>
          <p:nvPr/>
        </p:nvSpPr>
        <p:spPr>
          <a:xfrm rot="16200000">
            <a:off x="-520368" y="3718733"/>
            <a:ext cx="2922853" cy="369332"/>
          </a:xfrm>
          <a:prstGeom prst="rect">
            <a:avLst/>
          </a:prstGeom>
          <a:noFill/>
        </p:spPr>
        <p:txBody>
          <a:bodyPr wrap="square" rtlCol="0">
            <a:spAutoFit/>
          </a:bodyPr>
          <a:lstStyle/>
          <a:p>
            <a:pPr algn="ctr"/>
            <a:r>
              <a:rPr lang="en-US" dirty="0" smtClean="0"/>
              <a:t>Intensity of Operations</a:t>
            </a:r>
            <a:endParaRPr lang="en-US" dirty="0"/>
          </a:p>
        </p:txBody>
      </p:sp>
      <p:sp>
        <p:nvSpPr>
          <p:cNvPr id="37" name="TextBox 36"/>
          <p:cNvSpPr txBox="1"/>
          <p:nvPr/>
        </p:nvSpPr>
        <p:spPr>
          <a:xfrm>
            <a:off x="2802430" y="2057400"/>
            <a:ext cx="838200" cy="369332"/>
          </a:xfrm>
          <a:prstGeom prst="rect">
            <a:avLst/>
          </a:prstGeom>
          <a:noFill/>
        </p:spPr>
        <p:txBody>
          <a:bodyPr wrap="square" rtlCol="0">
            <a:spAutoFit/>
          </a:bodyPr>
          <a:lstStyle/>
          <a:p>
            <a:r>
              <a:rPr lang="en-US" dirty="0" smtClean="0"/>
              <a:t>Event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725" y="2438400"/>
            <a:ext cx="7358063" cy="293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
          <p:cNvSpPr>
            <a:spLocks noGrp="1"/>
          </p:cNvSpPr>
          <p:nvPr>
            <p:ph idx="1"/>
          </p:nvPr>
        </p:nvSpPr>
        <p:spPr>
          <a:xfrm>
            <a:off x="457200" y="1219200"/>
            <a:ext cx="8229600" cy="1219200"/>
          </a:xfrm>
        </p:spPr>
        <p:txBody>
          <a:bodyPr>
            <a:normAutofit/>
          </a:bodyPr>
          <a:lstStyle/>
          <a:p>
            <a:r>
              <a:rPr lang="en-US" sz="2000" b="0" dirty="0" smtClean="0"/>
              <a:t>Readiness and preparation to operate</a:t>
            </a:r>
          </a:p>
          <a:p>
            <a:r>
              <a:rPr lang="en-US" sz="2000" b="0" dirty="0" smtClean="0">
                <a:solidFill>
                  <a:srgbClr val="FF0000"/>
                </a:solidFill>
              </a:rPr>
              <a:t>Always ongoing </a:t>
            </a:r>
            <a:r>
              <a:rPr lang="en-US" sz="2000" b="0" dirty="0" smtClean="0"/>
              <a:t>and present in all phases of an emergency</a:t>
            </a:r>
          </a:p>
          <a:p>
            <a:endParaRPr lang="en-US" sz="2000" b="0" dirty="0"/>
          </a:p>
        </p:txBody>
      </p:sp>
    </p:spTree>
    <p:extLst>
      <p:ext uri="{BB962C8B-B14F-4D97-AF65-F5344CB8AC3E}">
        <p14:creationId xmlns:p14="http://schemas.microsoft.com/office/powerpoint/2010/main" val="114657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Concourse">
  <a:themeElements>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4_Concourse">
  <a:themeElements>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5_Concourse">
  <a:themeElements>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6_Concourse">
  <a:themeElements>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10.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11.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12.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13.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14.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15.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16.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17.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18.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19.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20.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21.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22.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23.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24.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7.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8.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ppt/theme/themeOverride9.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FF"/>
    </a:accent1>
    <a:accent2>
      <a:srgbClr val="FF0000"/>
    </a:accent2>
    <a:accent3>
      <a:srgbClr val="FFFF00"/>
    </a:accent3>
    <a:accent4>
      <a:srgbClr val="EEECE1"/>
    </a:accent4>
    <a:accent5>
      <a:srgbClr val="FFFFFF"/>
    </a:accent5>
    <a:accent6>
      <a:srgbClr val="EEECE1"/>
    </a:accent6>
    <a:hlink>
      <a:srgbClr val="0000FF"/>
    </a:hlink>
    <a:folHlink>
      <a:srgbClr val="FFFF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DEFAF4140CF24F8F9E587617A19AF2" ma:contentTypeVersion="2" ma:contentTypeDescription="Create a new document." ma:contentTypeScope="" ma:versionID="4f531e87d1e1bdc3260bba2c7d7f9e86">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C2EF3D-4E01-497A-ABC2-54BC470FE7E8}"/>
</file>

<file path=customXml/itemProps2.xml><?xml version="1.0" encoding="utf-8"?>
<ds:datastoreItem xmlns:ds="http://schemas.openxmlformats.org/officeDocument/2006/customXml" ds:itemID="{DC035801-1D8D-431F-B27C-4757F0E4E5B5}"/>
</file>

<file path=customXml/itemProps3.xml><?xml version="1.0" encoding="utf-8"?>
<ds:datastoreItem xmlns:ds="http://schemas.openxmlformats.org/officeDocument/2006/customXml" ds:itemID="{288A1E9B-92C6-4919-A19B-4069E6D3C98D}"/>
</file>

<file path=docProps/app.xml><?xml version="1.0" encoding="utf-8"?>
<Properties xmlns="http://schemas.openxmlformats.org/officeDocument/2006/extended-properties" xmlns:vt="http://schemas.openxmlformats.org/officeDocument/2006/docPropsVTypes">
  <Template>Concourse</Template>
  <TotalTime>7567</TotalTime>
  <Words>4118</Words>
  <Application>Microsoft Office PowerPoint</Application>
  <PresentationFormat>On-screen Show (4:3)</PresentationFormat>
  <Paragraphs>458</Paragraphs>
  <Slides>53</Slides>
  <Notes>44</Notes>
  <HiddenSlides>0</HiddenSlides>
  <MMClips>0</MMClips>
  <ScaleCrop>false</ScaleCrop>
  <HeadingPairs>
    <vt:vector size="4" baseType="variant">
      <vt:variant>
        <vt:lpstr>Theme</vt:lpstr>
      </vt:variant>
      <vt:variant>
        <vt:i4>7</vt:i4>
      </vt:variant>
      <vt:variant>
        <vt:lpstr>Slide Titles</vt:lpstr>
      </vt:variant>
      <vt:variant>
        <vt:i4>53</vt:i4>
      </vt:variant>
    </vt:vector>
  </HeadingPairs>
  <TitlesOfParts>
    <vt:vector size="60" baseType="lpstr">
      <vt:lpstr>Concourse</vt:lpstr>
      <vt:lpstr>1_Concourse</vt:lpstr>
      <vt:lpstr>2_Concourse</vt:lpstr>
      <vt:lpstr>3_Concourse</vt:lpstr>
      <vt:lpstr>4_Concourse</vt:lpstr>
      <vt:lpstr>5_Concourse</vt:lpstr>
      <vt:lpstr>6_Concourse</vt:lpstr>
      <vt:lpstr>PowerPoint Presentation</vt:lpstr>
      <vt:lpstr>Presenters </vt:lpstr>
      <vt:lpstr>Welcome</vt:lpstr>
      <vt:lpstr>Operations Overview</vt:lpstr>
      <vt:lpstr>Webinar Objectives</vt:lpstr>
      <vt:lpstr>Agenda</vt:lpstr>
      <vt:lpstr>PowerPoint Presentation</vt:lpstr>
      <vt:lpstr>Maryland Emergency Preparedness Program (MEPP) Executive Order</vt:lpstr>
      <vt:lpstr>Defining “Preparedness”</vt:lpstr>
      <vt:lpstr>What is the MEPP?</vt:lpstr>
      <vt:lpstr>MEPP Hierarchy</vt:lpstr>
      <vt:lpstr>Capabilities Organized by Mission Area</vt:lpstr>
      <vt:lpstr>Maryland Preparedness System</vt:lpstr>
      <vt:lpstr>Next up: the State Response Operations Plan (SROP)</vt:lpstr>
      <vt:lpstr>PowerPoint Presentation</vt:lpstr>
      <vt:lpstr>State Response Operations Plan(SROP)</vt:lpstr>
      <vt:lpstr>Mission Statement</vt:lpstr>
      <vt:lpstr>Objectives</vt:lpstr>
      <vt:lpstr>Response Capabilities</vt:lpstr>
      <vt:lpstr>Concept of Coordination</vt:lpstr>
      <vt:lpstr>Concept of Coordination Cont.</vt:lpstr>
      <vt:lpstr>Concept of Operations</vt:lpstr>
      <vt:lpstr>State Response Activation Level (SRAL)</vt:lpstr>
      <vt:lpstr>Duty Officer Program</vt:lpstr>
      <vt:lpstr>SRAL Escalation and De-Escalation Protocol</vt:lpstr>
      <vt:lpstr>Maryland Joint Operations Center (MJOC)</vt:lpstr>
      <vt:lpstr>MJOC Organization</vt:lpstr>
      <vt:lpstr>PowerPoint Presentation</vt:lpstr>
      <vt:lpstr>Advance Team – Purpose </vt:lpstr>
      <vt:lpstr>Advance Team - Makeup </vt:lpstr>
      <vt:lpstr>Advance Team - CONOPS</vt:lpstr>
      <vt:lpstr>Advance Team – CONOPS</vt:lpstr>
      <vt:lpstr>Advance Team - Outputs</vt:lpstr>
      <vt:lpstr>State Emergency Operations Center (SEOC)</vt:lpstr>
      <vt:lpstr>SEOC Organization and Staffing</vt:lpstr>
      <vt:lpstr>Senior Policy Group (SPG) and Joint Operations Group (JOG)</vt:lpstr>
      <vt:lpstr>State and Local Coordination</vt:lpstr>
      <vt:lpstr>State and Local Coordination Cont.</vt:lpstr>
      <vt:lpstr>SEOC Relationship to Other Intra-State Operations Centers</vt:lpstr>
      <vt:lpstr>National Capital Regional Coordination</vt:lpstr>
      <vt:lpstr>Alternate Response Architectures and Applications </vt:lpstr>
      <vt:lpstr>SEOC Demobilization</vt:lpstr>
      <vt:lpstr>Declarations</vt:lpstr>
      <vt:lpstr>Damage Assessment Process</vt:lpstr>
      <vt:lpstr>Federal Assistance</vt:lpstr>
      <vt:lpstr>Mutual Assistance Compacts</vt:lpstr>
      <vt:lpstr>PowerPoint Presentation</vt:lpstr>
      <vt:lpstr>Maryland Emergency Support Functions (ESFs)</vt:lpstr>
      <vt:lpstr>ESFs Cont.</vt:lpstr>
      <vt:lpstr>Planning Process and Plan Maintenance</vt:lpstr>
      <vt:lpstr>Resources  </vt:lpstr>
      <vt:lpstr>Closing Remarks </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SROP PowerPoint Presentation</dc:title>
  <dc:creator>Bernstein, Angela</dc:creator>
  <cp:lastModifiedBy>Nicole Lanigan</cp:lastModifiedBy>
  <cp:revision>523</cp:revision>
  <cp:lastPrinted>2015-03-17T19:47:00Z</cp:lastPrinted>
  <dcterms:created xsi:type="dcterms:W3CDTF">2012-08-06T16:28:28Z</dcterms:created>
  <dcterms:modified xsi:type="dcterms:W3CDTF">2015-05-05T15:36:48Z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0x01010004DEFAF4140CF24F8F9E587617A19AF2</vt:lpwstr>
  </property>
</Properties>
</file>