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6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5.xml" ContentType="application/vnd.openxmlformats-officedocument.drawingml.diagramData+xml"/>
  <Override PartName="/ppt/diagrams/data2.xml" ContentType="application/vnd.openxmlformats-officedocument.drawingml.diagramData+xml"/>
  <Override PartName="/ppt/diagrams/data7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colors3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drawing2.xml" ContentType="application/vnd.ms-office.drawingml.diagramDrawing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drawing7.xml" ContentType="application/vnd.ms-office.drawingml.diagramDrawing+xml"/>
  <Override PartName="/ppt/diagrams/quickStyle7.xml" ContentType="application/vnd.openxmlformats-officedocument.drawingml.diagramStyle+xml"/>
  <Override PartName="/ppt/diagrams/colors5.xml" ContentType="application/vnd.openxmlformats-officedocument.drawingml.diagramColors+xml"/>
  <Override PartName="/ppt/diagrams/quickStyle5.xml" ContentType="application/vnd.openxmlformats-officedocument.drawingml.diagramStyle+xml"/>
  <Override PartName="/ppt/diagrams/layout5.xml" ContentType="application/vnd.openxmlformats-officedocument.drawingml.diagramLayout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layout3.xml" ContentType="application/vnd.openxmlformats-officedocument.drawingml.diagramLayout+xml"/>
  <Override PartName="/ppt/diagrams/drawing3.xml" ContentType="application/vnd.ms-office.drawingml.diagramDrawing+xml"/>
  <Override PartName="/ppt/diagrams/drawing5.xml" ContentType="application/vnd.ms-office.drawingml.diagramDrawing+xml"/>
  <Override PartName="/ppt/diagrams/colors7.xml" ContentType="application/vnd.openxmlformats-officedocument.drawingml.diagramColors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drawing6.xml" ContentType="application/vnd.ms-office.drawingml.diagramDrawing+xml"/>
  <Override PartName="/ppt/diagrams/colors6.xml" ContentType="application/vnd.openxmlformats-officedocument.drawingml.diagramColors+xml"/>
  <Override PartName="/ppt/diagrams/quickStyle6.xml" ContentType="application/vnd.openxmlformats-officedocument.drawingml.diagramStyl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244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D050E4-E50D-45AC-AAE4-8CDDA2E8DDE0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EB121E-437E-4137-91EF-E384FA331DAE}">
      <dgm:prSet phldrT="[Text]" custT="1"/>
      <dgm:spPr/>
      <dgm:t>
        <a:bodyPr/>
        <a:lstStyle/>
        <a:p>
          <a:r>
            <a:rPr lang="en-US" sz="950" dirty="0" smtClean="0"/>
            <a:t>Community Planning</a:t>
          </a:r>
          <a:endParaRPr lang="en-US" sz="950" dirty="0"/>
        </a:p>
      </dgm:t>
    </dgm:pt>
    <dgm:pt modelId="{C21D8CC0-2D48-4855-AF86-771ED3557188}" type="parTrans" cxnId="{69510594-C4E9-43CC-9184-8B94D4CE7F31}">
      <dgm:prSet/>
      <dgm:spPr/>
      <dgm:t>
        <a:bodyPr/>
        <a:lstStyle/>
        <a:p>
          <a:endParaRPr lang="en-US"/>
        </a:p>
      </dgm:t>
    </dgm:pt>
    <dgm:pt modelId="{7C2BAEBA-2C5B-4ED9-8167-D6302407A208}" type="sibTrans" cxnId="{69510594-C4E9-43CC-9184-8B94D4CE7F31}">
      <dgm:prSet/>
      <dgm:spPr/>
      <dgm:t>
        <a:bodyPr/>
        <a:lstStyle/>
        <a:p>
          <a:endParaRPr lang="en-US"/>
        </a:p>
      </dgm:t>
    </dgm:pt>
    <dgm:pt modelId="{1E58D8B7-1E85-4D7D-BEEE-3DCC3F3D7312}">
      <dgm:prSet phldrT="[Text]" custT="1"/>
      <dgm:spPr/>
      <dgm:t>
        <a:bodyPr/>
        <a:lstStyle/>
        <a:p>
          <a:r>
            <a:rPr lang="en-US" sz="950" dirty="0" smtClean="0"/>
            <a:t>Utilities </a:t>
          </a:r>
          <a:endParaRPr lang="en-US" sz="950" dirty="0"/>
        </a:p>
      </dgm:t>
    </dgm:pt>
    <dgm:pt modelId="{95D9F77C-213D-42ED-97CB-56EA58917385}" type="parTrans" cxnId="{DE1FF944-1A4C-4F2E-83C0-7EC94A25660D}">
      <dgm:prSet/>
      <dgm:spPr/>
      <dgm:t>
        <a:bodyPr/>
        <a:lstStyle/>
        <a:p>
          <a:endParaRPr lang="en-US"/>
        </a:p>
      </dgm:t>
    </dgm:pt>
    <dgm:pt modelId="{61AAEDB2-3D51-449E-8386-8EAC78F62175}" type="sibTrans" cxnId="{DE1FF944-1A4C-4F2E-83C0-7EC94A25660D}">
      <dgm:prSet/>
      <dgm:spPr/>
      <dgm:t>
        <a:bodyPr/>
        <a:lstStyle/>
        <a:p>
          <a:endParaRPr lang="en-US"/>
        </a:p>
      </dgm:t>
    </dgm:pt>
    <dgm:pt modelId="{22E4B535-E0DF-42AF-8819-3A71278F169C}">
      <dgm:prSet phldrT="[Text]" custT="1"/>
      <dgm:spPr/>
      <dgm:t>
        <a:bodyPr/>
        <a:lstStyle/>
        <a:p>
          <a:r>
            <a:rPr lang="en-US" sz="950" dirty="0" smtClean="0"/>
            <a:t>Transportation</a:t>
          </a:r>
        </a:p>
      </dgm:t>
    </dgm:pt>
    <dgm:pt modelId="{446BF627-5451-4888-9DA2-D8137E1B4C2A}" type="parTrans" cxnId="{130DFED5-6758-42DB-926A-9D57AE139E50}">
      <dgm:prSet/>
      <dgm:spPr/>
      <dgm:t>
        <a:bodyPr/>
        <a:lstStyle/>
        <a:p>
          <a:endParaRPr lang="en-US"/>
        </a:p>
      </dgm:t>
    </dgm:pt>
    <dgm:pt modelId="{0DA66091-0A87-463F-A92F-7E82FD0F7070}" type="sibTrans" cxnId="{130DFED5-6758-42DB-926A-9D57AE139E50}">
      <dgm:prSet/>
      <dgm:spPr/>
      <dgm:t>
        <a:bodyPr/>
        <a:lstStyle/>
        <a:p>
          <a:endParaRPr lang="en-US"/>
        </a:p>
      </dgm:t>
    </dgm:pt>
    <dgm:pt modelId="{E4BCCCF4-59C4-43EB-92A2-15250C635429}">
      <dgm:prSet phldrT="[Text]" custT="1"/>
      <dgm:spPr/>
      <dgm:t>
        <a:bodyPr/>
        <a:lstStyle/>
        <a:p>
          <a:r>
            <a:rPr lang="en-US" sz="950" dirty="0" smtClean="0"/>
            <a:t>Natural and Historical Resources</a:t>
          </a:r>
          <a:endParaRPr lang="en-US" sz="950" dirty="0"/>
        </a:p>
      </dgm:t>
    </dgm:pt>
    <dgm:pt modelId="{8DCE31AE-7332-4625-AECC-A4A075162BEC}" type="parTrans" cxnId="{F90CCFC1-DAE1-4726-9470-0E8D0C84D987}">
      <dgm:prSet/>
      <dgm:spPr/>
      <dgm:t>
        <a:bodyPr/>
        <a:lstStyle/>
        <a:p>
          <a:endParaRPr lang="en-US"/>
        </a:p>
      </dgm:t>
    </dgm:pt>
    <dgm:pt modelId="{C9D52209-EC35-486D-8351-2D34002F31D5}" type="sibTrans" cxnId="{F90CCFC1-DAE1-4726-9470-0E8D0C84D987}">
      <dgm:prSet/>
      <dgm:spPr/>
      <dgm:t>
        <a:bodyPr/>
        <a:lstStyle/>
        <a:p>
          <a:endParaRPr lang="en-US"/>
        </a:p>
      </dgm:t>
    </dgm:pt>
    <dgm:pt modelId="{1C750056-BCCB-48CA-905A-14FFE1EE0CF2}">
      <dgm:prSet phldrT="[Text]" custT="1"/>
      <dgm:spPr/>
      <dgm:t>
        <a:bodyPr/>
        <a:lstStyle/>
        <a:p>
          <a:r>
            <a:rPr lang="en-US" sz="950" dirty="0" smtClean="0"/>
            <a:t>Building Restoration </a:t>
          </a:r>
        </a:p>
      </dgm:t>
    </dgm:pt>
    <dgm:pt modelId="{0A011DDF-7A2B-4C69-9698-9262F1A97BD5}" type="parTrans" cxnId="{0271A99A-FA42-4491-8A81-E8BEFE593959}">
      <dgm:prSet/>
      <dgm:spPr/>
      <dgm:t>
        <a:bodyPr/>
        <a:lstStyle/>
        <a:p>
          <a:endParaRPr lang="en-US"/>
        </a:p>
      </dgm:t>
    </dgm:pt>
    <dgm:pt modelId="{A4AA003B-D82B-49B1-84DC-0AC389F7D788}" type="sibTrans" cxnId="{0271A99A-FA42-4491-8A81-E8BEFE593959}">
      <dgm:prSet/>
      <dgm:spPr/>
      <dgm:t>
        <a:bodyPr/>
        <a:lstStyle/>
        <a:p>
          <a:endParaRPr lang="en-US"/>
        </a:p>
      </dgm:t>
    </dgm:pt>
    <dgm:pt modelId="{1BB9E486-6EAF-4772-BF92-CAB14B62140A}">
      <dgm:prSet phldrT="[Text]"/>
      <dgm:spPr/>
      <dgm:t>
        <a:bodyPr/>
        <a:lstStyle/>
        <a:p>
          <a:r>
            <a:rPr lang="en-US" dirty="0" smtClean="0"/>
            <a:t>Infrastructure</a:t>
          </a:r>
          <a:endParaRPr lang="en-US" dirty="0"/>
        </a:p>
      </dgm:t>
    </dgm:pt>
    <dgm:pt modelId="{5923A58E-81E7-4D56-950F-19AB915F8AE4}" type="parTrans" cxnId="{68DA831C-A658-4214-93CB-C5A557AFA47C}">
      <dgm:prSet/>
      <dgm:spPr/>
      <dgm:t>
        <a:bodyPr/>
        <a:lstStyle/>
        <a:p>
          <a:endParaRPr lang="en-US"/>
        </a:p>
      </dgm:t>
    </dgm:pt>
    <dgm:pt modelId="{FD75E5C0-78C1-4AB3-B0C0-71D2C73BF422}" type="sibTrans" cxnId="{68DA831C-A658-4214-93CB-C5A557AFA47C}">
      <dgm:prSet/>
      <dgm:spPr/>
      <dgm:t>
        <a:bodyPr/>
        <a:lstStyle/>
        <a:p>
          <a:endParaRPr lang="en-US"/>
        </a:p>
      </dgm:t>
    </dgm:pt>
    <dgm:pt modelId="{CDAA4C66-CEE1-4361-8597-9A5F5A41E3DE}">
      <dgm:prSet phldrT="[Text]" custT="1"/>
      <dgm:spPr/>
      <dgm:t>
        <a:bodyPr/>
        <a:lstStyle/>
        <a:p>
          <a:r>
            <a:rPr lang="en-US" sz="950" dirty="0" smtClean="0"/>
            <a:t>Mitigation </a:t>
          </a:r>
          <a:endParaRPr lang="en-US" sz="950" dirty="0"/>
        </a:p>
      </dgm:t>
    </dgm:pt>
    <dgm:pt modelId="{DAF8E32C-8060-429D-BA7C-BF2FDED6459B}" type="parTrans" cxnId="{F3C2061D-4038-4D4C-84DE-17B9273B816E}">
      <dgm:prSet/>
      <dgm:spPr/>
      <dgm:t>
        <a:bodyPr/>
        <a:lstStyle/>
        <a:p>
          <a:endParaRPr lang="en-US"/>
        </a:p>
      </dgm:t>
    </dgm:pt>
    <dgm:pt modelId="{EE681BF2-2D19-4BE2-88A1-82D89A824CC4}" type="sibTrans" cxnId="{F3C2061D-4038-4D4C-84DE-17B9273B816E}">
      <dgm:prSet/>
      <dgm:spPr/>
      <dgm:t>
        <a:bodyPr/>
        <a:lstStyle/>
        <a:p>
          <a:endParaRPr lang="en-US"/>
        </a:p>
      </dgm:t>
    </dgm:pt>
    <dgm:pt modelId="{7D4D9CA2-BE2D-49B5-A482-F7B685EBF5AA}">
      <dgm:prSet phldrT="[Text]" custT="1"/>
      <dgm:spPr/>
      <dgm:t>
        <a:bodyPr/>
        <a:lstStyle/>
        <a:p>
          <a:r>
            <a:rPr lang="en-US" sz="850" dirty="0" smtClean="0"/>
            <a:t>Health, Social, and Community Services</a:t>
          </a:r>
          <a:endParaRPr lang="en-US" sz="850" dirty="0"/>
        </a:p>
      </dgm:t>
    </dgm:pt>
    <dgm:pt modelId="{0C0D0007-02D8-41F9-9228-AFC1421B3809}" type="parTrans" cxnId="{9B7CD744-70C0-4419-99B4-166B240F1942}">
      <dgm:prSet/>
      <dgm:spPr/>
      <dgm:t>
        <a:bodyPr/>
        <a:lstStyle/>
        <a:p>
          <a:endParaRPr lang="en-US"/>
        </a:p>
      </dgm:t>
    </dgm:pt>
    <dgm:pt modelId="{0CEC63C5-116A-40AC-804D-68BB147BDB30}" type="sibTrans" cxnId="{9B7CD744-70C0-4419-99B4-166B240F1942}">
      <dgm:prSet/>
      <dgm:spPr/>
      <dgm:t>
        <a:bodyPr/>
        <a:lstStyle/>
        <a:p>
          <a:endParaRPr lang="en-US"/>
        </a:p>
      </dgm:t>
    </dgm:pt>
    <dgm:pt modelId="{178690EA-FD2F-4FC7-B7EF-BFBFCD4341BD}">
      <dgm:prSet phldrT="[Text]" custT="1"/>
      <dgm:spPr/>
      <dgm:t>
        <a:bodyPr/>
        <a:lstStyle/>
        <a:p>
          <a:r>
            <a:rPr lang="en-US" sz="1100" dirty="0" smtClean="0"/>
            <a:t>Employment</a:t>
          </a:r>
          <a:endParaRPr lang="en-US" sz="1100" dirty="0"/>
        </a:p>
      </dgm:t>
    </dgm:pt>
    <dgm:pt modelId="{9B7F27BD-D303-46AB-A65F-7B00908CC901}" type="parTrans" cxnId="{9CFB32E5-6013-4790-A2C0-AD71A7E47E31}">
      <dgm:prSet/>
      <dgm:spPr/>
      <dgm:t>
        <a:bodyPr/>
        <a:lstStyle/>
        <a:p>
          <a:endParaRPr lang="en-US"/>
        </a:p>
      </dgm:t>
    </dgm:pt>
    <dgm:pt modelId="{7BB57FC5-1563-4AB9-93F6-94A674A0F425}" type="sibTrans" cxnId="{9CFB32E5-6013-4790-A2C0-AD71A7E47E31}">
      <dgm:prSet/>
      <dgm:spPr/>
      <dgm:t>
        <a:bodyPr/>
        <a:lstStyle/>
        <a:p>
          <a:endParaRPr lang="en-US"/>
        </a:p>
      </dgm:t>
    </dgm:pt>
    <dgm:pt modelId="{9BE71701-8540-4AA6-9595-906DD84DB9BB}">
      <dgm:prSet phldrT="[Text]" custT="1"/>
      <dgm:spPr/>
      <dgm:t>
        <a:bodyPr/>
        <a:lstStyle/>
        <a:p>
          <a:r>
            <a:rPr lang="en-US" sz="1100" dirty="0" smtClean="0"/>
            <a:t>Economic Development</a:t>
          </a:r>
          <a:endParaRPr lang="en-US" sz="1100" dirty="0"/>
        </a:p>
      </dgm:t>
    </dgm:pt>
    <dgm:pt modelId="{448FF427-C5DF-479F-A33B-68FEE5DD1C3E}" type="parTrans" cxnId="{C85C439F-D35E-4E55-901C-60F40A289C2A}">
      <dgm:prSet/>
      <dgm:spPr/>
      <dgm:t>
        <a:bodyPr/>
        <a:lstStyle/>
        <a:p>
          <a:endParaRPr lang="en-US"/>
        </a:p>
      </dgm:t>
    </dgm:pt>
    <dgm:pt modelId="{02B35AC8-552A-4F22-B01B-9B78B9883CB9}" type="sibTrans" cxnId="{C85C439F-D35E-4E55-901C-60F40A289C2A}">
      <dgm:prSet/>
      <dgm:spPr/>
      <dgm:t>
        <a:bodyPr/>
        <a:lstStyle/>
        <a:p>
          <a:endParaRPr lang="en-US"/>
        </a:p>
      </dgm:t>
    </dgm:pt>
    <dgm:pt modelId="{B19A939F-B60C-4F9A-A3ED-DF56C78A6241}">
      <dgm:prSet phldrT="[Text]" custT="1"/>
      <dgm:spPr/>
      <dgm:t>
        <a:bodyPr/>
        <a:lstStyle/>
        <a:p>
          <a:r>
            <a:rPr lang="en-US" sz="1100" dirty="0" smtClean="0"/>
            <a:t>Insurance </a:t>
          </a:r>
          <a:endParaRPr lang="en-US" sz="1100" dirty="0"/>
        </a:p>
      </dgm:t>
    </dgm:pt>
    <dgm:pt modelId="{882A80DD-CAC9-4C30-9A77-8A8626AC5039}" type="parTrans" cxnId="{2094CEFC-18D2-4701-8B6B-751135CFB037}">
      <dgm:prSet/>
      <dgm:spPr/>
      <dgm:t>
        <a:bodyPr/>
        <a:lstStyle/>
        <a:p>
          <a:endParaRPr lang="en-US"/>
        </a:p>
      </dgm:t>
    </dgm:pt>
    <dgm:pt modelId="{963AAEDA-EDAA-414F-AFE4-41DF21BE9016}" type="sibTrans" cxnId="{2094CEFC-18D2-4701-8B6B-751135CFB037}">
      <dgm:prSet/>
      <dgm:spPr/>
      <dgm:t>
        <a:bodyPr/>
        <a:lstStyle/>
        <a:p>
          <a:endParaRPr lang="en-US"/>
        </a:p>
      </dgm:t>
    </dgm:pt>
    <dgm:pt modelId="{677D3A84-FEA1-4C11-9CEE-7218D0DDA88D}">
      <dgm:prSet phldrT="[Text]" custT="1"/>
      <dgm:spPr/>
      <dgm:t>
        <a:bodyPr/>
        <a:lstStyle/>
        <a:p>
          <a:r>
            <a:rPr lang="en-US" sz="1100" dirty="0" smtClean="0"/>
            <a:t>Agricultural Issues </a:t>
          </a:r>
          <a:endParaRPr lang="en-US" sz="1100" dirty="0"/>
        </a:p>
      </dgm:t>
    </dgm:pt>
    <dgm:pt modelId="{085FE61D-B92C-48BD-BDBC-01FDCD9BDB4E}" type="parTrans" cxnId="{D2EC9110-5B91-44D8-AAA3-ABC64184EE47}">
      <dgm:prSet/>
      <dgm:spPr/>
      <dgm:t>
        <a:bodyPr/>
        <a:lstStyle/>
        <a:p>
          <a:endParaRPr lang="en-US"/>
        </a:p>
      </dgm:t>
    </dgm:pt>
    <dgm:pt modelId="{3AD03626-1F69-40B7-9068-C8E9B8FCDA58}" type="sibTrans" cxnId="{D2EC9110-5B91-44D8-AAA3-ABC64184EE47}">
      <dgm:prSet/>
      <dgm:spPr/>
      <dgm:t>
        <a:bodyPr/>
        <a:lstStyle/>
        <a:p>
          <a:endParaRPr lang="en-US"/>
        </a:p>
      </dgm:t>
    </dgm:pt>
    <dgm:pt modelId="{8E634581-5986-482F-B7C8-5FDA27E9CA5B}">
      <dgm:prSet phldrT="[Text]" custT="1"/>
      <dgm:spPr/>
      <dgm:t>
        <a:bodyPr/>
        <a:lstStyle/>
        <a:p>
          <a:r>
            <a:rPr lang="en-US" sz="1100" dirty="0" smtClean="0"/>
            <a:t>Business Assistance</a:t>
          </a:r>
          <a:endParaRPr lang="en-US" sz="1100" dirty="0"/>
        </a:p>
      </dgm:t>
    </dgm:pt>
    <dgm:pt modelId="{BCA0758F-1F10-42A2-96F2-269455B444BA}" type="parTrans" cxnId="{947D84AD-BDA8-42DD-8FA3-6D1463E1AB15}">
      <dgm:prSet/>
      <dgm:spPr/>
      <dgm:t>
        <a:bodyPr/>
        <a:lstStyle/>
        <a:p>
          <a:endParaRPr lang="en-US"/>
        </a:p>
      </dgm:t>
    </dgm:pt>
    <dgm:pt modelId="{C4DAE7BA-1659-4D39-BA5F-673D038F2E7B}" type="sibTrans" cxnId="{947D84AD-BDA8-42DD-8FA3-6D1463E1AB15}">
      <dgm:prSet/>
      <dgm:spPr/>
      <dgm:t>
        <a:bodyPr/>
        <a:lstStyle/>
        <a:p>
          <a:endParaRPr lang="en-US"/>
        </a:p>
      </dgm:t>
    </dgm:pt>
    <dgm:pt modelId="{39792BEE-867E-4A32-86A3-F388D1F75B6F}">
      <dgm:prSet phldrT="[Text]" custT="1"/>
      <dgm:spPr/>
      <dgm:t>
        <a:bodyPr/>
        <a:lstStyle/>
        <a:p>
          <a:r>
            <a:rPr lang="en-US" sz="950" dirty="0" smtClean="0"/>
            <a:t>Health Services</a:t>
          </a:r>
        </a:p>
      </dgm:t>
    </dgm:pt>
    <dgm:pt modelId="{B4F0F232-9192-4455-B8DB-ABF567E7708D}" type="sibTrans" cxnId="{C3DF5DA5-8566-4561-97FF-90CC34E926C3}">
      <dgm:prSet/>
      <dgm:spPr/>
      <dgm:t>
        <a:bodyPr/>
        <a:lstStyle/>
        <a:p>
          <a:endParaRPr lang="en-US"/>
        </a:p>
      </dgm:t>
    </dgm:pt>
    <dgm:pt modelId="{115D7063-B733-44E6-B4F2-79169B1FE480}" type="parTrans" cxnId="{C3DF5DA5-8566-4561-97FF-90CC34E926C3}">
      <dgm:prSet/>
      <dgm:spPr/>
      <dgm:t>
        <a:bodyPr/>
        <a:lstStyle/>
        <a:p>
          <a:endParaRPr lang="en-US"/>
        </a:p>
      </dgm:t>
    </dgm:pt>
    <dgm:pt modelId="{31B894FA-CC7D-48DB-BB4A-0011ED12414A}">
      <dgm:prSet phldrT="[Text]" custT="1"/>
      <dgm:spPr/>
      <dgm:t>
        <a:bodyPr/>
        <a:lstStyle/>
        <a:p>
          <a:r>
            <a:rPr lang="en-US" sz="850" dirty="0" smtClean="0"/>
            <a:t>Environmental Issues</a:t>
          </a:r>
          <a:endParaRPr lang="en-US" sz="850" dirty="0"/>
        </a:p>
      </dgm:t>
    </dgm:pt>
    <dgm:pt modelId="{0CA50665-AD49-4F04-9464-4CD63BD2E41A}" type="sibTrans" cxnId="{94655956-ACC9-464A-9C4F-36C1369D1331}">
      <dgm:prSet/>
      <dgm:spPr/>
      <dgm:t>
        <a:bodyPr/>
        <a:lstStyle/>
        <a:p>
          <a:endParaRPr lang="en-US"/>
        </a:p>
      </dgm:t>
    </dgm:pt>
    <dgm:pt modelId="{56433049-8142-4249-B530-A0B4C3D80EA5}" type="parTrans" cxnId="{94655956-ACC9-464A-9C4F-36C1369D1331}">
      <dgm:prSet/>
      <dgm:spPr/>
      <dgm:t>
        <a:bodyPr/>
        <a:lstStyle/>
        <a:p>
          <a:endParaRPr lang="en-US"/>
        </a:p>
      </dgm:t>
    </dgm:pt>
    <dgm:pt modelId="{69827395-7C09-4FA3-B3B3-E43229AA45D2}">
      <dgm:prSet phldrT="[Text]" custT="1"/>
      <dgm:spPr/>
      <dgm:t>
        <a:bodyPr/>
        <a:lstStyle/>
        <a:p>
          <a:r>
            <a:rPr lang="en-US" sz="850" dirty="0" smtClean="0"/>
            <a:t>Mental and Behavioral Health Services</a:t>
          </a:r>
          <a:endParaRPr lang="en-US" sz="850" dirty="0"/>
        </a:p>
      </dgm:t>
    </dgm:pt>
    <dgm:pt modelId="{01C014CB-8133-42D7-A621-104218AC37AD}" type="sibTrans" cxnId="{BB1723D3-BBD9-4888-B45B-588E9C038D89}">
      <dgm:prSet/>
      <dgm:spPr/>
      <dgm:t>
        <a:bodyPr/>
        <a:lstStyle/>
        <a:p>
          <a:endParaRPr lang="en-US"/>
        </a:p>
      </dgm:t>
    </dgm:pt>
    <dgm:pt modelId="{F3C265BE-5954-4729-8329-19D7CE0BE933}" type="parTrans" cxnId="{BB1723D3-BBD9-4888-B45B-588E9C038D89}">
      <dgm:prSet/>
      <dgm:spPr/>
      <dgm:t>
        <a:bodyPr/>
        <a:lstStyle/>
        <a:p>
          <a:endParaRPr lang="en-US"/>
        </a:p>
      </dgm:t>
    </dgm:pt>
    <dgm:pt modelId="{357E5E86-216F-4658-B225-1DEA4257365A}">
      <dgm:prSet phldrT="[Text]" custT="1"/>
      <dgm:spPr/>
      <dgm:t>
        <a:bodyPr/>
        <a:lstStyle/>
        <a:p>
          <a:r>
            <a:rPr lang="en-US" sz="850" dirty="0" smtClean="0"/>
            <a:t>Social Services</a:t>
          </a:r>
          <a:endParaRPr lang="en-US" sz="850" dirty="0"/>
        </a:p>
      </dgm:t>
    </dgm:pt>
    <dgm:pt modelId="{95AEF339-4E56-47F0-8638-A5AA0A6298D3}" type="sibTrans" cxnId="{47F16450-4C0D-47EA-95F2-3178029CADBD}">
      <dgm:prSet/>
      <dgm:spPr/>
      <dgm:t>
        <a:bodyPr/>
        <a:lstStyle/>
        <a:p>
          <a:endParaRPr lang="en-US"/>
        </a:p>
      </dgm:t>
    </dgm:pt>
    <dgm:pt modelId="{CA8C0FC2-75FC-498B-AE66-3D4A0E550CBB}" type="parTrans" cxnId="{47F16450-4C0D-47EA-95F2-3178029CADBD}">
      <dgm:prSet/>
      <dgm:spPr/>
      <dgm:t>
        <a:bodyPr/>
        <a:lstStyle/>
        <a:p>
          <a:endParaRPr lang="en-US"/>
        </a:p>
      </dgm:t>
    </dgm:pt>
    <dgm:pt modelId="{C3E123F7-2DDD-456B-A762-B7A899153798}">
      <dgm:prSet phldrT="[Text]" custT="1"/>
      <dgm:spPr/>
      <dgm:t>
        <a:bodyPr/>
        <a:lstStyle/>
        <a:p>
          <a:r>
            <a:rPr lang="en-US" sz="850" dirty="0" smtClean="0"/>
            <a:t>Public Safety</a:t>
          </a:r>
          <a:endParaRPr lang="en-US" sz="850" dirty="0"/>
        </a:p>
      </dgm:t>
    </dgm:pt>
    <dgm:pt modelId="{4FEAB980-BF42-4829-8E78-41DD88C48495}" type="sibTrans" cxnId="{9592E823-7090-433C-8D28-03DC507496CE}">
      <dgm:prSet/>
      <dgm:spPr/>
      <dgm:t>
        <a:bodyPr/>
        <a:lstStyle/>
        <a:p>
          <a:endParaRPr lang="en-US"/>
        </a:p>
      </dgm:t>
    </dgm:pt>
    <dgm:pt modelId="{36A205A8-A661-460C-A08A-71C52850CC89}" type="parTrans" cxnId="{9592E823-7090-433C-8D28-03DC507496CE}">
      <dgm:prSet/>
      <dgm:spPr/>
      <dgm:t>
        <a:bodyPr/>
        <a:lstStyle/>
        <a:p>
          <a:endParaRPr lang="en-US"/>
        </a:p>
      </dgm:t>
    </dgm:pt>
    <dgm:pt modelId="{E03938BA-057E-4DD6-B580-95A7DDF6FF93}">
      <dgm:prSet phldrT="[Text]" custT="1"/>
      <dgm:spPr/>
      <dgm:t>
        <a:bodyPr/>
        <a:lstStyle/>
        <a:p>
          <a:r>
            <a:rPr lang="en-US" sz="850" dirty="0" smtClean="0"/>
            <a:t>Education</a:t>
          </a:r>
          <a:endParaRPr lang="en-US" sz="850" dirty="0"/>
        </a:p>
      </dgm:t>
    </dgm:pt>
    <dgm:pt modelId="{DA523A54-B5A3-40DB-849E-0D2A02BD8ED5}" type="sibTrans" cxnId="{D8439EB8-F7A2-4B82-A798-D365275A8C2A}">
      <dgm:prSet/>
      <dgm:spPr/>
      <dgm:t>
        <a:bodyPr/>
        <a:lstStyle/>
        <a:p>
          <a:endParaRPr lang="en-US"/>
        </a:p>
      </dgm:t>
    </dgm:pt>
    <dgm:pt modelId="{A0601DED-BC84-4D23-B6DD-568D83EF6E15}" type="parTrans" cxnId="{D8439EB8-F7A2-4B82-A798-D365275A8C2A}">
      <dgm:prSet/>
      <dgm:spPr/>
      <dgm:t>
        <a:bodyPr/>
        <a:lstStyle/>
        <a:p>
          <a:endParaRPr lang="en-US"/>
        </a:p>
      </dgm:t>
    </dgm:pt>
    <dgm:pt modelId="{87AB5B38-D24E-4C4A-9858-301E2FDA4F71}">
      <dgm:prSet phldrT="[Text]" custT="1"/>
      <dgm:spPr/>
      <dgm:t>
        <a:bodyPr/>
        <a:lstStyle/>
        <a:p>
          <a:r>
            <a:rPr lang="en-US" sz="850" dirty="0" smtClean="0"/>
            <a:t>Consumer Protection</a:t>
          </a:r>
          <a:endParaRPr lang="en-US" sz="850" dirty="0"/>
        </a:p>
      </dgm:t>
    </dgm:pt>
    <dgm:pt modelId="{78C60C15-D90B-47B4-8784-5F5BA6D340CC}" type="sibTrans" cxnId="{E9C31ADC-49DE-4468-8687-BFD3F6755B79}">
      <dgm:prSet/>
      <dgm:spPr/>
      <dgm:t>
        <a:bodyPr/>
        <a:lstStyle/>
        <a:p>
          <a:endParaRPr lang="en-US"/>
        </a:p>
      </dgm:t>
    </dgm:pt>
    <dgm:pt modelId="{63D47407-5B96-44B9-A42E-9559F49FC5D6}" type="parTrans" cxnId="{E9C31ADC-49DE-4468-8687-BFD3F6755B79}">
      <dgm:prSet/>
      <dgm:spPr/>
      <dgm:t>
        <a:bodyPr/>
        <a:lstStyle/>
        <a:p>
          <a:endParaRPr lang="en-US"/>
        </a:p>
      </dgm:t>
    </dgm:pt>
    <dgm:pt modelId="{27EFB4A2-B6AA-4B88-BFE0-4E6971FF5DDC}" type="pres">
      <dgm:prSet presAssocID="{D5D050E4-E50D-45AC-AAE4-8CDDA2E8DDE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0386E1-8DBB-46FC-8E4E-860AE0A9CDA4}" type="pres">
      <dgm:prSet presAssocID="{1BB9E486-6EAF-4772-BF92-CAB14B62140A}" presName="root" presStyleCnt="0"/>
      <dgm:spPr/>
    </dgm:pt>
    <dgm:pt modelId="{D1D3018D-E13E-4192-8E29-B4DFC6C28371}" type="pres">
      <dgm:prSet presAssocID="{1BB9E486-6EAF-4772-BF92-CAB14B62140A}" presName="rootComposite" presStyleCnt="0"/>
      <dgm:spPr/>
    </dgm:pt>
    <dgm:pt modelId="{89529285-7988-4662-96B6-CBC3EDA0DE59}" type="pres">
      <dgm:prSet presAssocID="{1BB9E486-6EAF-4772-BF92-CAB14B62140A}" presName="rootText" presStyleLbl="node1" presStyleIdx="0" presStyleCnt="1"/>
      <dgm:spPr/>
      <dgm:t>
        <a:bodyPr/>
        <a:lstStyle/>
        <a:p>
          <a:endParaRPr lang="en-US"/>
        </a:p>
      </dgm:t>
    </dgm:pt>
    <dgm:pt modelId="{61E1F4E6-E6B8-43AA-AEBD-E51829E66193}" type="pres">
      <dgm:prSet presAssocID="{1BB9E486-6EAF-4772-BF92-CAB14B62140A}" presName="rootConnector" presStyleLbl="node1" presStyleIdx="0" presStyleCnt="1"/>
      <dgm:spPr/>
    </dgm:pt>
    <dgm:pt modelId="{CF95F26C-C189-44C2-A912-D617868DE9BC}" type="pres">
      <dgm:prSet presAssocID="{1BB9E486-6EAF-4772-BF92-CAB14B62140A}" presName="childShape" presStyleCnt="0"/>
      <dgm:spPr/>
    </dgm:pt>
    <dgm:pt modelId="{5C89080B-CDDE-45D7-832D-9370A98F6DE4}" type="pres">
      <dgm:prSet presAssocID="{C21D8CC0-2D48-4855-AF86-771ED3557188}" presName="Name13" presStyleLbl="parChTrans1D2" presStyleIdx="0" presStyleCnt="3"/>
      <dgm:spPr/>
    </dgm:pt>
    <dgm:pt modelId="{969FBE5E-835F-4E19-9888-ED93C15996C3}" type="pres">
      <dgm:prSet presAssocID="{B3EB121E-437E-4137-91EF-E384FA331DAE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F3854B-E6E1-4D0D-AE84-2B64F86A846E}" type="pres">
      <dgm:prSet presAssocID="{0C0D0007-02D8-41F9-9228-AFC1421B3809}" presName="Name13" presStyleLbl="parChTrans1D2" presStyleIdx="1" presStyleCnt="3"/>
      <dgm:spPr/>
    </dgm:pt>
    <dgm:pt modelId="{B6D089DB-09FB-471A-920F-CA4F74B30361}" type="pres">
      <dgm:prSet presAssocID="{7D4D9CA2-BE2D-49B5-A482-F7B685EBF5AA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A21283-84B7-4B06-8972-78253F8318D1}" type="pres">
      <dgm:prSet presAssocID="{448FF427-C5DF-479F-A33B-68FEE5DD1C3E}" presName="Name13" presStyleLbl="parChTrans1D2" presStyleIdx="2" presStyleCnt="3"/>
      <dgm:spPr/>
    </dgm:pt>
    <dgm:pt modelId="{BDB351FE-BE38-42D8-9994-F5D8CD0B5DC1}" type="pres">
      <dgm:prSet presAssocID="{9BE71701-8540-4AA6-9595-906DD84DB9BB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94CEFC-18D2-4701-8B6B-751135CFB037}" srcId="{9BE71701-8540-4AA6-9595-906DD84DB9BB}" destId="{B19A939F-B60C-4F9A-A3ED-DF56C78A6241}" srcOrd="2" destOrd="0" parTransId="{882A80DD-CAC9-4C30-9A77-8A8626AC5039}" sibTransId="{963AAEDA-EDAA-414F-AFE4-41DF21BE9016}"/>
    <dgm:cxn modelId="{5D814295-CB4A-4352-A047-ABF9B3AEEA7A}" type="presOf" srcId="{357E5E86-216F-4658-B225-1DEA4257365A}" destId="{B6D089DB-09FB-471A-920F-CA4F74B30361}" srcOrd="0" destOrd="4" presId="urn:microsoft.com/office/officeart/2005/8/layout/hierarchy3"/>
    <dgm:cxn modelId="{53828132-B13C-424D-A240-4867E14CE09E}" type="presOf" srcId="{677D3A84-FEA1-4C11-9CEE-7218D0DDA88D}" destId="{BDB351FE-BE38-42D8-9994-F5D8CD0B5DC1}" srcOrd="0" destOrd="4" presId="urn:microsoft.com/office/officeart/2005/8/layout/hierarchy3"/>
    <dgm:cxn modelId="{9C1B959F-B243-4E41-92B9-1E90B89A0444}" type="presOf" srcId="{CDAA4C66-CEE1-4361-8597-9A5F5A41E3DE}" destId="{969FBE5E-835F-4E19-9888-ED93C15996C3}" srcOrd="0" destOrd="6" presId="urn:microsoft.com/office/officeart/2005/8/layout/hierarchy3"/>
    <dgm:cxn modelId="{F90CCFC1-DAE1-4726-9470-0E8D0C84D987}" srcId="{B3EB121E-437E-4137-91EF-E384FA331DAE}" destId="{E4BCCCF4-59C4-43EB-92A2-15250C635429}" srcOrd="4" destOrd="0" parTransId="{8DCE31AE-7332-4625-AECC-A4A075162BEC}" sibTransId="{C9D52209-EC35-486D-8351-2D34002F31D5}"/>
    <dgm:cxn modelId="{DE1FF944-1A4C-4F2E-83C0-7EC94A25660D}" srcId="{B3EB121E-437E-4137-91EF-E384FA331DAE}" destId="{1E58D8B7-1E85-4D7D-BEEE-3DCC3F3D7312}" srcOrd="1" destOrd="0" parTransId="{95D9F77C-213D-42ED-97CB-56EA58917385}" sibTransId="{61AAEDB2-3D51-449E-8386-8EAC78F62175}"/>
    <dgm:cxn modelId="{68DA831C-A658-4214-93CB-C5A557AFA47C}" srcId="{D5D050E4-E50D-45AC-AAE4-8CDDA2E8DDE0}" destId="{1BB9E486-6EAF-4772-BF92-CAB14B62140A}" srcOrd="0" destOrd="0" parTransId="{5923A58E-81E7-4D56-950F-19AB915F8AE4}" sibTransId="{FD75E5C0-78C1-4AB3-B0C0-71D2C73BF422}"/>
    <dgm:cxn modelId="{E1F3EBF5-4F9B-4430-9E67-38266306A8D4}" type="presOf" srcId="{C3E123F7-2DDD-456B-A762-B7A899153798}" destId="{B6D089DB-09FB-471A-920F-CA4F74B30361}" srcOrd="0" destOrd="3" presId="urn:microsoft.com/office/officeart/2005/8/layout/hierarchy3"/>
    <dgm:cxn modelId="{0E081C0E-FDF2-40B3-9C0D-568D63D4E3E2}" type="presOf" srcId="{1C750056-BCCB-48CA-905A-14FFE1EE0CF2}" destId="{969FBE5E-835F-4E19-9888-ED93C15996C3}" srcOrd="0" destOrd="4" presId="urn:microsoft.com/office/officeart/2005/8/layout/hierarchy3"/>
    <dgm:cxn modelId="{ACAAA5F6-F9E9-409F-BA3A-645A7395DE7F}" type="presOf" srcId="{E4BCCCF4-59C4-43EB-92A2-15250C635429}" destId="{969FBE5E-835F-4E19-9888-ED93C15996C3}" srcOrd="0" destOrd="5" presId="urn:microsoft.com/office/officeart/2005/8/layout/hierarchy3"/>
    <dgm:cxn modelId="{947D84AD-BDA8-42DD-8FA3-6D1463E1AB15}" srcId="{9BE71701-8540-4AA6-9595-906DD84DB9BB}" destId="{8E634581-5986-482F-B7C8-5FDA27E9CA5B}" srcOrd="1" destOrd="0" parTransId="{BCA0758F-1F10-42A2-96F2-269455B444BA}" sibTransId="{C4DAE7BA-1659-4D39-BA5F-673D038F2E7B}"/>
    <dgm:cxn modelId="{37EA4A9E-72F8-495E-B967-9F744405C569}" type="presOf" srcId="{0C0D0007-02D8-41F9-9228-AFC1421B3809}" destId="{0EF3854B-E6E1-4D0D-AE84-2B64F86A846E}" srcOrd="0" destOrd="0" presId="urn:microsoft.com/office/officeart/2005/8/layout/hierarchy3"/>
    <dgm:cxn modelId="{F3C2061D-4038-4D4C-84DE-17B9273B816E}" srcId="{B3EB121E-437E-4137-91EF-E384FA331DAE}" destId="{CDAA4C66-CEE1-4361-8597-9A5F5A41E3DE}" srcOrd="5" destOrd="0" parTransId="{DAF8E32C-8060-429D-BA7C-BF2FDED6459B}" sibTransId="{EE681BF2-2D19-4BE2-88A1-82D89A824CC4}"/>
    <dgm:cxn modelId="{C3DF5DA5-8566-4561-97FF-90CC34E926C3}" srcId="{B3EB121E-437E-4137-91EF-E384FA331DAE}" destId="{39792BEE-867E-4A32-86A3-F388D1F75B6F}" srcOrd="0" destOrd="0" parTransId="{115D7063-B733-44E6-B4F2-79169B1FE480}" sibTransId="{B4F0F232-9192-4455-B8DB-ABF567E7708D}"/>
    <dgm:cxn modelId="{59991B39-894E-45E3-A081-4201A58A2AC4}" type="presOf" srcId="{178690EA-FD2F-4FC7-B7EF-BFBFCD4341BD}" destId="{BDB351FE-BE38-42D8-9994-F5D8CD0B5DC1}" srcOrd="0" destOrd="1" presId="urn:microsoft.com/office/officeart/2005/8/layout/hierarchy3"/>
    <dgm:cxn modelId="{2F3330F9-EAF7-467A-9F49-8AE210884F00}" type="presOf" srcId="{87AB5B38-D24E-4C4A-9858-301E2FDA4F71}" destId="{B6D089DB-09FB-471A-920F-CA4F74B30361}" srcOrd="0" destOrd="1" presId="urn:microsoft.com/office/officeart/2005/8/layout/hierarchy3"/>
    <dgm:cxn modelId="{DD7BE5DD-9F2E-43DB-B3A0-D3E6B4DB9535}" type="presOf" srcId="{7D4D9CA2-BE2D-49B5-A482-F7B685EBF5AA}" destId="{B6D089DB-09FB-471A-920F-CA4F74B30361}" srcOrd="0" destOrd="0" presId="urn:microsoft.com/office/officeart/2005/8/layout/hierarchy3"/>
    <dgm:cxn modelId="{D8439EB8-F7A2-4B82-A798-D365275A8C2A}" srcId="{7D4D9CA2-BE2D-49B5-A482-F7B685EBF5AA}" destId="{E03938BA-057E-4DD6-B580-95A7DDF6FF93}" srcOrd="1" destOrd="0" parTransId="{A0601DED-BC84-4D23-B6DD-568D83EF6E15}" sibTransId="{DA523A54-B5A3-40DB-849E-0D2A02BD8ED5}"/>
    <dgm:cxn modelId="{711B193B-1306-460E-874B-D57E7AC30C61}" type="presOf" srcId="{1BB9E486-6EAF-4772-BF92-CAB14B62140A}" destId="{89529285-7988-4662-96B6-CBC3EDA0DE59}" srcOrd="0" destOrd="0" presId="urn:microsoft.com/office/officeart/2005/8/layout/hierarchy3"/>
    <dgm:cxn modelId="{A048864B-C7BA-420E-A4AC-16FF4E2BB2D8}" type="presOf" srcId="{1BB9E486-6EAF-4772-BF92-CAB14B62140A}" destId="{61E1F4E6-E6B8-43AA-AEBD-E51829E66193}" srcOrd="1" destOrd="0" presId="urn:microsoft.com/office/officeart/2005/8/layout/hierarchy3"/>
    <dgm:cxn modelId="{EA0FAB8E-550C-4C4F-B9BC-C798AA9229DD}" type="presOf" srcId="{8E634581-5986-482F-B7C8-5FDA27E9CA5B}" destId="{BDB351FE-BE38-42D8-9994-F5D8CD0B5DC1}" srcOrd="0" destOrd="2" presId="urn:microsoft.com/office/officeart/2005/8/layout/hierarchy3"/>
    <dgm:cxn modelId="{47F16450-4C0D-47EA-95F2-3178029CADBD}" srcId="{7D4D9CA2-BE2D-49B5-A482-F7B685EBF5AA}" destId="{357E5E86-216F-4658-B225-1DEA4257365A}" srcOrd="3" destOrd="0" parTransId="{CA8C0FC2-75FC-498B-AE66-3D4A0E550CBB}" sibTransId="{95AEF339-4E56-47F0-8638-A5AA0A6298D3}"/>
    <dgm:cxn modelId="{130DFED5-6758-42DB-926A-9D57AE139E50}" srcId="{B3EB121E-437E-4137-91EF-E384FA331DAE}" destId="{22E4B535-E0DF-42AF-8819-3A71278F169C}" srcOrd="2" destOrd="0" parTransId="{446BF627-5451-4888-9DA2-D8137E1B4C2A}" sibTransId="{0DA66091-0A87-463F-A92F-7E82FD0F7070}"/>
    <dgm:cxn modelId="{D2EC9110-5B91-44D8-AAA3-ABC64184EE47}" srcId="{9BE71701-8540-4AA6-9595-906DD84DB9BB}" destId="{677D3A84-FEA1-4C11-9CEE-7218D0DDA88D}" srcOrd="3" destOrd="0" parTransId="{085FE61D-B92C-48BD-BDBC-01FDCD9BDB4E}" sibTransId="{3AD03626-1F69-40B7-9068-C8E9B8FCDA58}"/>
    <dgm:cxn modelId="{827C3752-1082-431C-AD6C-B7688A3BCC73}" type="presOf" srcId="{E03938BA-057E-4DD6-B580-95A7DDF6FF93}" destId="{B6D089DB-09FB-471A-920F-CA4F74B30361}" srcOrd="0" destOrd="2" presId="urn:microsoft.com/office/officeart/2005/8/layout/hierarchy3"/>
    <dgm:cxn modelId="{0271A99A-FA42-4491-8A81-E8BEFE593959}" srcId="{B3EB121E-437E-4137-91EF-E384FA331DAE}" destId="{1C750056-BCCB-48CA-905A-14FFE1EE0CF2}" srcOrd="3" destOrd="0" parTransId="{0A011DDF-7A2B-4C69-9698-9262F1A97BD5}" sibTransId="{A4AA003B-D82B-49B1-84DC-0AC389F7D788}"/>
    <dgm:cxn modelId="{C85C439F-D35E-4E55-901C-60F40A289C2A}" srcId="{1BB9E486-6EAF-4772-BF92-CAB14B62140A}" destId="{9BE71701-8540-4AA6-9595-906DD84DB9BB}" srcOrd="2" destOrd="0" parTransId="{448FF427-C5DF-479F-A33B-68FEE5DD1C3E}" sibTransId="{02B35AC8-552A-4F22-B01B-9B78B9883CB9}"/>
    <dgm:cxn modelId="{191C481C-9B1D-4029-BD21-45553F89B5A2}" type="presOf" srcId="{9BE71701-8540-4AA6-9595-906DD84DB9BB}" destId="{BDB351FE-BE38-42D8-9994-F5D8CD0B5DC1}" srcOrd="0" destOrd="0" presId="urn:microsoft.com/office/officeart/2005/8/layout/hierarchy3"/>
    <dgm:cxn modelId="{9CFB32E5-6013-4790-A2C0-AD71A7E47E31}" srcId="{9BE71701-8540-4AA6-9595-906DD84DB9BB}" destId="{178690EA-FD2F-4FC7-B7EF-BFBFCD4341BD}" srcOrd="0" destOrd="0" parTransId="{9B7F27BD-D303-46AB-A65F-7B00908CC901}" sibTransId="{7BB57FC5-1563-4AB9-93F6-94A674A0F425}"/>
    <dgm:cxn modelId="{1332C090-A231-471E-B24D-3E79024ABAC4}" type="presOf" srcId="{C21D8CC0-2D48-4855-AF86-771ED3557188}" destId="{5C89080B-CDDE-45D7-832D-9370A98F6DE4}" srcOrd="0" destOrd="0" presId="urn:microsoft.com/office/officeart/2005/8/layout/hierarchy3"/>
    <dgm:cxn modelId="{BB1723D3-BBD9-4888-B45B-588E9C038D89}" srcId="{7D4D9CA2-BE2D-49B5-A482-F7B685EBF5AA}" destId="{69827395-7C09-4FA3-B3B3-E43229AA45D2}" srcOrd="4" destOrd="0" parTransId="{F3C265BE-5954-4729-8329-19D7CE0BE933}" sibTransId="{01C014CB-8133-42D7-A621-104218AC37AD}"/>
    <dgm:cxn modelId="{9B7CD744-70C0-4419-99B4-166B240F1942}" srcId="{1BB9E486-6EAF-4772-BF92-CAB14B62140A}" destId="{7D4D9CA2-BE2D-49B5-A482-F7B685EBF5AA}" srcOrd="1" destOrd="0" parTransId="{0C0D0007-02D8-41F9-9228-AFC1421B3809}" sibTransId="{0CEC63C5-116A-40AC-804D-68BB147BDB30}"/>
    <dgm:cxn modelId="{3007F2B1-08ED-4256-925B-67E2271E33E4}" type="presOf" srcId="{B19A939F-B60C-4F9A-A3ED-DF56C78A6241}" destId="{BDB351FE-BE38-42D8-9994-F5D8CD0B5DC1}" srcOrd="0" destOrd="3" presId="urn:microsoft.com/office/officeart/2005/8/layout/hierarchy3"/>
    <dgm:cxn modelId="{E30A48FF-6FE1-4516-97F7-A32748C4890C}" type="presOf" srcId="{B3EB121E-437E-4137-91EF-E384FA331DAE}" destId="{969FBE5E-835F-4E19-9888-ED93C15996C3}" srcOrd="0" destOrd="0" presId="urn:microsoft.com/office/officeart/2005/8/layout/hierarchy3"/>
    <dgm:cxn modelId="{93F3B9F0-A301-4EFD-9F68-8ADCB22D9CF7}" type="presOf" srcId="{22E4B535-E0DF-42AF-8819-3A71278F169C}" destId="{969FBE5E-835F-4E19-9888-ED93C15996C3}" srcOrd="0" destOrd="3" presId="urn:microsoft.com/office/officeart/2005/8/layout/hierarchy3"/>
    <dgm:cxn modelId="{CBFC71B9-E675-4E35-8E97-1D0030465D63}" type="presOf" srcId="{39792BEE-867E-4A32-86A3-F388D1F75B6F}" destId="{969FBE5E-835F-4E19-9888-ED93C15996C3}" srcOrd="0" destOrd="1" presId="urn:microsoft.com/office/officeart/2005/8/layout/hierarchy3"/>
    <dgm:cxn modelId="{E9C31ADC-49DE-4468-8687-BFD3F6755B79}" srcId="{7D4D9CA2-BE2D-49B5-A482-F7B685EBF5AA}" destId="{87AB5B38-D24E-4C4A-9858-301E2FDA4F71}" srcOrd="0" destOrd="0" parTransId="{63D47407-5B96-44B9-A42E-9559F49FC5D6}" sibTransId="{78C60C15-D90B-47B4-8784-5F5BA6D340CC}"/>
    <dgm:cxn modelId="{971EF95D-F5D7-45D1-B6D4-8EEEFCEA0C11}" type="presOf" srcId="{69827395-7C09-4FA3-B3B3-E43229AA45D2}" destId="{B6D089DB-09FB-471A-920F-CA4F74B30361}" srcOrd="0" destOrd="5" presId="urn:microsoft.com/office/officeart/2005/8/layout/hierarchy3"/>
    <dgm:cxn modelId="{2B5885F4-54FA-4E97-98A0-380EF99D0F56}" type="presOf" srcId="{31B894FA-CC7D-48DB-BB4A-0011ED12414A}" destId="{B6D089DB-09FB-471A-920F-CA4F74B30361}" srcOrd="0" destOrd="6" presId="urn:microsoft.com/office/officeart/2005/8/layout/hierarchy3"/>
    <dgm:cxn modelId="{69510594-C4E9-43CC-9184-8B94D4CE7F31}" srcId="{1BB9E486-6EAF-4772-BF92-CAB14B62140A}" destId="{B3EB121E-437E-4137-91EF-E384FA331DAE}" srcOrd="0" destOrd="0" parTransId="{C21D8CC0-2D48-4855-AF86-771ED3557188}" sibTransId="{7C2BAEBA-2C5B-4ED9-8167-D6302407A208}"/>
    <dgm:cxn modelId="{9592E823-7090-433C-8D28-03DC507496CE}" srcId="{7D4D9CA2-BE2D-49B5-A482-F7B685EBF5AA}" destId="{C3E123F7-2DDD-456B-A762-B7A899153798}" srcOrd="2" destOrd="0" parTransId="{36A205A8-A661-460C-A08A-71C52850CC89}" sibTransId="{4FEAB980-BF42-4829-8E78-41DD88C48495}"/>
    <dgm:cxn modelId="{E910BD5E-8FC8-4514-985A-77F21174C8CD}" type="presOf" srcId="{D5D050E4-E50D-45AC-AAE4-8CDDA2E8DDE0}" destId="{27EFB4A2-B6AA-4B88-BFE0-4E6971FF5DDC}" srcOrd="0" destOrd="0" presId="urn:microsoft.com/office/officeart/2005/8/layout/hierarchy3"/>
    <dgm:cxn modelId="{94655956-ACC9-464A-9C4F-36C1369D1331}" srcId="{7D4D9CA2-BE2D-49B5-A482-F7B685EBF5AA}" destId="{31B894FA-CC7D-48DB-BB4A-0011ED12414A}" srcOrd="5" destOrd="0" parTransId="{56433049-8142-4249-B530-A0B4C3D80EA5}" sibTransId="{0CA50665-AD49-4F04-9464-4CD63BD2E41A}"/>
    <dgm:cxn modelId="{2A113957-F486-4B2A-970E-A7EF87E4866E}" type="presOf" srcId="{1E58D8B7-1E85-4D7D-BEEE-3DCC3F3D7312}" destId="{969FBE5E-835F-4E19-9888-ED93C15996C3}" srcOrd="0" destOrd="2" presId="urn:microsoft.com/office/officeart/2005/8/layout/hierarchy3"/>
    <dgm:cxn modelId="{94F847AA-E8BC-4DE3-A2BE-DB124A9A2D9D}" type="presOf" srcId="{448FF427-C5DF-479F-A33B-68FEE5DD1C3E}" destId="{95A21283-84B7-4B06-8972-78253F8318D1}" srcOrd="0" destOrd="0" presId="urn:microsoft.com/office/officeart/2005/8/layout/hierarchy3"/>
    <dgm:cxn modelId="{5F9B7E3C-CCF3-4E4F-9EBC-BCD7B53849A6}" type="presParOf" srcId="{27EFB4A2-B6AA-4B88-BFE0-4E6971FF5DDC}" destId="{FA0386E1-8DBB-46FC-8E4E-860AE0A9CDA4}" srcOrd="0" destOrd="0" presId="urn:microsoft.com/office/officeart/2005/8/layout/hierarchy3"/>
    <dgm:cxn modelId="{D44757AA-9891-48B9-821D-C635C0D5729B}" type="presParOf" srcId="{FA0386E1-8DBB-46FC-8E4E-860AE0A9CDA4}" destId="{D1D3018D-E13E-4192-8E29-B4DFC6C28371}" srcOrd="0" destOrd="0" presId="urn:microsoft.com/office/officeart/2005/8/layout/hierarchy3"/>
    <dgm:cxn modelId="{5E8679DD-9638-49CD-890E-FEA817C08D47}" type="presParOf" srcId="{D1D3018D-E13E-4192-8E29-B4DFC6C28371}" destId="{89529285-7988-4662-96B6-CBC3EDA0DE59}" srcOrd="0" destOrd="0" presId="urn:microsoft.com/office/officeart/2005/8/layout/hierarchy3"/>
    <dgm:cxn modelId="{5F2D1FDF-B7FE-49CE-B9C1-55F00908E33E}" type="presParOf" srcId="{D1D3018D-E13E-4192-8E29-B4DFC6C28371}" destId="{61E1F4E6-E6B8-43AA-AEBD-E51829E66193}" srcOrd="1" destOrd="0" presId="urn:microsoft.com/office/officeart/2005/8/layout/hierarchy3"/>
    <dgm:cxn modelId="{36D8EDAF-D3D7-4A3E-A716-FFFD15269A13}" type="presParOf" srcId="{FA0386E1-8DBB-46FC-8E4E-860AE0A9CDA4}" destId="{CF95F26C-C189-44C2-A912-D617868DE9BC}" srcOrd="1" destOrd="0" presId="urn:microsoft.com/office/officeart/2005/8/layout/hierarchy3"/>
    <dgm:cxn modelId="{658E2358-9CE8-4768-B08F-FE6C0A571661}" type="presParOf" srcId="{CF95F26C-C189-44C2-A912-D617868DE9BC}" destId="{5C89080B-CDDE-45D7-832D-9370A98F6DE4}" srcOrd="0" destOrd="0" presId="urn:microsoft.com/office/officeart/2005/8/layout/hierarchy3"/>
    <dgm:cxn modelId="{1A66AF63-307F-43C3-B8D0-9A9E5F2465CE}" type="presParOf" srcId="{CF95F26C-C189-44C2-A912-D617868DE9BC}" destId="{969FBE5E-835F-4E19-9888-ED93C15996C3}" srcOrd="1" destOrd="0" presId="urn:microsoft.com/office/officeart/2005/8/layout/hierarchy3"/>
    <dgm:cxn modelId="{55F806C6-CAE2-4067-824D-9A1B0D0D46F0}" type="presParOf" srcId="{CF95F26C-C189-44C2-A912-D617868DE9BC}" destId="{0EF3854B-E6E1-4D0D-AE84-2B64F86A846E}" srcOrd="2" destOrd="0" presId="urn:microsoft.com/office/officeart/2005/8/layout/hierarchy3"/>
    <dgm:cxn modelId="{8119F7FC-E501-47A4-AD7F-BDFE47027BF4}" type="presParOf" srcId="{CF95F26C-C189-44C2-A912-D617868DE9BC}" destId="{B6D089DB-09FB-471A-920F-CA4F74B30361}" srcOrd="3" destOrd="0" presId="urn:microsoft.com/office/officeart/2005/8/layout/hierarchy3"/>
    <dgm:cxn modelId="{B9A059BF-487B-4815-A6F7-8C6908B20F7E}" type="presParOf" srcId="{CF95F26C-C189-44C2-A912-D617868DE9BC}" destId="{95A21283-84B7-4B06-8972-78253F8318D1}" srcOrd="4" destOrd="0" presId="urn:microsoft.com/office/officeart/2005/8/layout/hierarchy3"/>
    <dgm:cxn modelId="{CFF50627-D7E6-4F90-B28F-83BAF2745859}" type="presParOf" srcId="{CF95F26C-C189-44C2-A912-D617868DE9BC}" destId="{BDB351FE-BE38-42D8-9994-F5D8CD0B5DC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D050E4-E50D-45AC-AAE4-8CDDA2E8DDE0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EB121E-437E-4137-91EF-E384FA331DAE}">
      <dgm:prSet phldrT="[Text]" custT="1"/>
      <dgm:spPr/>
      <dgm:t>
        <a:bodyPr/>
        <a:lstStyle/>
        <a:p>
          <a:r>
            <a:rPr lang="en-US" sz="1200" dirty="0" smtClean="0"/>
            <a:t>Coordinated Data Management</a:t>
          </a:r>
        </a:p>
      </dgm:t>
    </dgm:pt>
    <dgm:pt modelId="{C21D8CC0-2D48-4855-AF86-771ED3557188}" type="parTrans" cxnId="{69510594-C4E9-43CC-9184-8B94D4CE7F31}">
      <dgm:prSet/>
      <dgm:spPr/>
      <dgm:t>
        <a:bodyPr/>
        <a:lstStyle/>
        <a:p>
          <a:endParaRPr lang="en-US"/>
        </a:p>
      </dgm:t>
    </dgm:pt>
    <dgm:pt modelId="{7C2BAEBA-2C5B-4ED9-8167-D6302407A208}" type="sibTrans" cxnId="{69510594-C4E9-43CC-9184-8B94D4CE7F31}">
      <dgm:prSet/>
      <dgm:spPr/>
      <dgm:t>
        <a:bodyPr/>
        <a:lstStyle/>
        <a:p>
          <a:endParaRPr lang="en-US"/>
        </a:p>
      </dgm:t>
    </dgm:pt>
    <dgm:pt modelId="{1BB9E486-6EAF-4772-BF92-CAB14B62140A}">
      <dgm:prSet phldrT="[Text]"/>
      <dgm:spPr/>
      <dgm:t>
        <a:bodyPr/>
        <a:lstStyle/>
        <a:p>
          <a:r>
            <a:rPr lang="en-US" dirty="0" smtClean="0"/>
            <a:t>Data Management</a:t>
          </a:r>
          <a:endParaRPr lang="en-US" dirty="0"/>
        </a:p>
      </dgm:t>
    </dgm:pt>
    <dgm:pt modelId="{5923A58E-81E7-4D56-950F-19AB915F8AE4}" type="parTrans" cxnId="{68DA831C-A658-4214-93CB-C5A557AFA47C}">
      <dgm:prSet/>
      <dgm:spPr/>
      <dgm:t>
        <a:bodyPr/>
        <a:lstStyle/>
        <a:p>
          <a:endParaRPr lang="en-US"/>
        </a:p>
      </dgm:t>
    </dgm:pt>
    <dgm:pt modelId="{FD75E5C0-78C1-4AB3-B0C0-71D2C73BF422}" type="sibTrans" cxnId="{68DA831C-A658-4214-93CB-C5A557AFA47C}">
      <dgm:prSet/>
      <dgm:spPr/>
      <dgm:t>
        <a:bodyPr/>
        <a:lstStyle/>
        <a:p>
          <a:endParaRPr lang="en-US"/>
        </a:p>
      </dgm:t>
    </dgm:pt>
    <dgm:pt modelId="{73B1053A-38DA-4097-9A1A-03D11071A9A8}">
      <dgm:prSet phldrT="[Text]" custT="1"/>
      <dgm:spPr/>
      <dgm:t>
        <a:bodyPr/>
        <a:lstStyle/>
        <a:p>
          <a:r>
            <a:rPr lang="en-US" sz="1200" dirty="0" smtClean="0"/>
            <a:t>Coordinated Intake</a:t>
          </a:r>
          <a:endParaRPr lang="en-US" sz="1200" dirty="0"/>
        </a:p>
      </dgm:t>
    </dgm:pt>
    <dgm:pt modelId="{DEC48776-A114-44C2-BC5C-1C3CD838E0EA}" type="parTrans" cxnId="{401B7112-F2D2-4430-8C86-2FB772422873}">
      <dgm:prSet/>
      <dgm:spPr/>
      <dgm:t>
        <a:bodyPr/>
        <a:lstStyle/>
        <a:p>
          <a:endParaRPr lang="en-US"/>
        </a:p>
      </dgm:t>
    </dgm:pt>
    <dgm:pt modelId="{B1163096-F1D0-430C-AAEB-6E88A632AAE5}" type="sibTrans" cxnId="{401B7112-F2D2-4430-8C86-2FB772422873}">
      <dgm:prSet/>
      <dgm:spPr/>
      <dgm:t>
        <a:bodyPr/>
        <a:lstStyle/>
        <a:p>
          <a:endParaRPr lang="en-US"/>
        </a:p>
      </dgm:t>
    </dgm:pt>
    <dgm:pt modelId="{367D90E4-C62C-40A4-BD36-558DDC72640F}">
      <dgm:prSet phldrT="[Text]" custT="1"/>
      <dgm:spPr/>
      <dgm:t>
        <a:bodyPr/>
        <a:lstStyle/>
        <a:p>
          <a:r>
            <a:rPr lang="en-US" sz="1200" dirty="0" smtClean="0"/>
            <a:t>State and Federal Support</a:t>
          </a:r>
          <a:endParaRPr lang="en-US" sz="1200" dirty="0"/>
        </a:p>
      </dgm:t>
    </dgm:pt>
    <dgm:pt modelId="{21AA0D51-D955-4CC0-B4EA-447D0FF1DAE1}" type="parTrans" cxnId="{684AB89E-2490-42DF-9D87-372D41C52AE7}">
      <dgm:prSet/>
      <dgm:spPr/>
      <dgm:t>
        <a:bodyPr/>
        <a:lstStyle/>
        <a:p>
          <a:endParaRPr lang="en-US"/>
        </a:p>
      </dgm:t>
    </dgm:pt>
    <dgm:pt modelId="{F8C5D700-DEBF-4512-8444-2765FA913CD5}" type="sibTrans" cxnId="{684AB89E-2490-42DF-9D87-372D41C52AE7}">
      <dgm:prSet/>
      <dgm:spPr/>
      <dgm:t>
        <a:bodyPr/>
        <a:lstStyle/>
        <a:p>
          <a:endParaRPr lang="en-US"/>
        </a:p>
      </dgm:t>
    </dgm:pt>
    <dgm:pt modelId="{3DCD6402-A8C0-420F-B2B8-55FB1C033197}">
      <dgm:prSet phldrT="[Text]"/>
      <dgm:spPr/>
      <dgm:t>
        <a:bodyPr/>
        <a:lstStyle/>
        <a:p>
          <a:endParaRPr lang="en-US" sz="1700" dirty="0"/>
        </a:p>
      </dgm:t>
    </dgm:pt>
    <dgm:pt modelId="{94E9353E-3DB3-4BFA-8F15-2DA9D61FC548}" type="parTrans" cxnId="{C0516A6E-C18A-4510-805C-C8DFFEA5648A}">
      <dgm:prSet/>
      <dgm:spPr/>
      <dgm:t>
        <a:bodyPr/>
        <a:lstStyle/>
        <a:p>
          <a:endParaRPr lang="en-US"/>
        </a:p>
      </dgm:t>
    </dgm:pt>
    <dgm:pt modelId="{13DE5F51-CBCB-4C2E-855F-94797200F79B}" type="sibTrans" cxnId="{C0516A6E-C18A-4510-805C-C8DFFEA5648A}">
      <dgm:prSet/>
      <dgm:spPr/>
      <dgm:t>
        <a:bodyPr/>
        <a:lstStyle/>
        <a:p>
          <a:endParaRPr lang="en-US"/>
        </a:p>
      </dgm:t>
    </dgm:pt>
    <dgm:pt modelId="{1AE5A907-AC32-47A3-9AFC-645E6C00D04E}">
      <dgm:prSet phldrT="[Text]" custT="1"/>
      <dgm:spPr/>
      <dgm:t>
        <a:bodyPr/>
        <a:lstStyle/>
        <a:p>
          <a:r>
            <a:rPr lang="en-US" sz="1200" dirty="0" smtClean="0"/>
            <a:t>Non-profit and Faith Based Support </a:t>
          </a:r>
          <a:endParaRPr lang="en-US" sz="1200" dirty="0"/>
        </a:p>
      </dgm:t>
    </dgm:pt>
    <dgm:pt modelId="{31A17397-8995-44DE-81B6-2DAF6B52F8B9}" type="parTrans" cxnId="{DC634239-E209-4708-9FA0-A054E14D34C4}">
      <dgm:prSet/>
      <dgm:spPr/>
      <dgm:t>
        <a:bodyPr/>
        <a:lstStyle/>
        <a:p>
          <a:endParaRPr lang="en-US"/>
        </a:p>
      </dgm:t>
    </dgm:pt>
    <dgm:pt modelId="{E97DBE78-F35D-4B73-8D78-5D495BC93B9B}" type="sibTrans" cxnId="{DC634239-E209-4708-9FA0-A054E14D34C4}">
      <dgm:prSet/>
      <dgm:spPr/>
      <dgm:t>
        <a:bodyPr/>
        <a:lstStyle/>
        <a:p>
          <a:endParaRPr lang="en-US"/>
        </a:p>
      </dgm:t>
    </dgm:pt>
    <dgm:pt modelId="{27EFB4A2-B6AA-4B88-BFE0-4E6971FF5DDC}" type="pres">
      <dgm:prSet presAssocID="{D5D050E4-E50D-45AC-AAE4-8CDDA2E8DDE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0386E1-8DBB-46FC-8E4E-860AE0A9CDA4}" type="pres">
      <dgm:prSet presAssocID="{1BB9E486-6EAF-4772-BF92-CAB14B62140A}" presName="root" presStyleCnt="0"/>
      <dgm:spPr/>
    </dgm:pt>
    <dgm:pt modelId="{D1D3018D-E13E-4192-8E29-B4DFC6C28371}" type="pres">
      <dgm:prSet presAssocID="{1BB9E486-6EAF-4772-BF92-CAB14B62140A}" presName="rootComposite" presStyleCnt="0"/>
      <dgm:spPr/>
    </dgm:pt>
    <dgm:pt modelId="{89529285-7988-4662-96B6-CBC3EDA0DE59}" type="pres">
      <dgm:prSet presAssocID="{1BB9E486-6EAF-4772-BF92-CAB14B62140A}" presName="rootText" presStyleLbl="node1" presStyleIdx="0" presStyleCnt="1"/>
      <dgm:spPr/>
      <dgm:t>
        <a:bodyPr/>
        <a:lstStyle/>
        <a:p>
          <a:endParaRPr lang="en-US"/>
        </a:p>
      </dgm:t>
    </dgm:pt>
    <dgm:pt modelId="{61E1F4E6-E6B8-43AA-AEBD-E51829E66193}" type="pres">
      <dgm:prSet presAssocID="{1BB9E486-6EAF-4772-BF92-CAB14B62140A}" presName="rootConnector" presStyleLbl="node1" presStyleIdx="0" presStyleCnt="1"/>
      <dgm:spPr/>
    </dgm:pt>
    <dgm:pt modelId="{CF95F26C-C189-44C2-A912-D617868DE9BC}" type="pres">
      <dgm:prSet presAssocID="{1BB9E486-6EAF-4772-BF92-CAB14B62140A}" presName="childShape" presStyleCnt="0"/>
      <dgm:spPr/>
    </dgm:pt>
    <dgm:pt modelId="{5C89080B-CDDE-45D7-832D-9370A98F6DE4}" type="pres">
      <dgm:prSet presAssocID="{C21D8CC0-2D48-4855-AF86-771ED3557188}" presName="Name13" presStyleLbl="parChTrans1D2" presStyleIdx="0" presStyleCnt="2"/>
      <dgm:spPr/>
    </dgm:pt>
    <dgm:pt modelId="{969FBE5E-835F-4E19-9888-ED93C15996C3}" type="pres">
      <dgm:prSet presAssocID="{B3EB121E-437E-4137-91EF-E384FA331DAE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B71C3E-667E-4FEA-817C-DAF50AC08990}" type="pres">
      <dgm:prSet presAssocID="{DEC48776-A114-44C2-BC5C-1C3CD838E0EA}" presName="Name13" presStyleLbl="parChTrans1D2" presStyleIdx="1" presStyleCnt="2"/>
      <dgm:spPr/>
    </dgm:pt>
    <dgm:pt modelId="{692CE95F-A1DB-4F6C-B7F6-C280E12AEB2B}" type="pres">
      <dgm:prSet presAssocID="{73B1053A-38DA-4097-9A1A-03D11071A9A8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516A6E-C18A-4510-805C-C8DFFEA5648A}" srcId="{73B1053A-38DA-4097-9A1A-03D11071A9A8}" destId="{3DCD6402-A8C0-420F-B2B8-55FB1C033197}" srcOrd="0" destOrd="0" parTransId="{94E9353E-3DB3-4BFA-8F15-2DA9D61FC548}" sibTransId="{13DE5F51-CBCB-4C2E-855F-94797200F79B}"/>
    <dgm:cxn modelId="{3B144BA3-20DC-4298-82AA-0F3711D7600E}" type="presOf" srcId="{B3EB121E-437E-4137-91EF-E384FA331DAE}" destId="{969FBE5E-835F-4E19-9888-ED93C15996C3}" srcOrd="0" destOrd="0" presId="urn:microsoft.com/office/officeart/2005/8/layout/hierarchy3"/>
    <dgm:cxn modelId="{68CDA9DC-1CF9-424C-B09F-0CF1422D9354}" type="presOf" srcId="{3DCD6402-A8C0-420F-B2B8-55FB1C033197}" destId="{692CE95F-A1DB-4F6C-B7F6-C280E12AEB2B}" srcOrd="0" destOrd="1" presId="urn:microsoft.com/office/officeart/2005/8/layout/hierarchy3"/>
    <dgm:cxn modelId="{BA0B4E48-C938-4B48-AAC0-1417B949B4CF}" type="presOf" srcId="{DEC48776-A114-44C2-BC5C-1C3CD838E0EA}" destId="{CEB71C3E-667E-4FEA-817C-DAF50AC08990}" srcOrd="0" destOrd="0" presId="urn:microsoft.com/office/officeart/2005/8/layout/hierarchy3"/>
    <dgm:cxn modelId="{BCD9AA56-2BDC-4057-9567-EB1BB1AB241D}" type="presOf" srcId="{367D90E4-C62C-40A4-BD36-558DDC72640F}" destId="{969FBE5E-835F-4E19-9888-ED93C15996C3}" srcOrd="0" destOrd="1" presId="urn:microsoft.com/office/officeart/2005/8/layout/hierarchy3"/>
    <dgm:cxn modelId="{37927D0C-0239-4F1D-87F1-2B7DD7756387}" type="presOf" srcId="{1AE5A907-AC32-47A3-9AFC-645E6C00D04E}" destId="{969FBE5E-835F-4E19-9888-ED93C15996C3}" srcOrd="0" destOrd="2" presId="urn:microsoft.com/office/officeart/2005/8/layout/hierarchy3"/>
    <dgm:cxn modelId="{69510594-C4E9-43CC-9184-8B94D4CE7F31}" srcId="{1BB9E486-6EAF-4772-BF92-CAB14B62140A}" destId="{B3EB121E-437E-4137-91EF-E384FA331DAE}" srcOrd="0" destOrd="0" parTransId="{C21D8CC0-2D48-4855-AF86-771ED3557188}" sibTransId="{7C2BAEBA-2C5B-4ED9-8167-D6302407A208}"/>
    <dgm:cxn modelId="{EE680D77-A672-4F59-91D3-C0034D401076}" type="presOf" srcId="{1BB9E486-6EAF-4772-BF92-CAB14B62140A}" destId="{89529285-7988-4662-96B6-CBC3EDA0DE59}" srcOrd="0" destOrd="0" presId="urn:microsoft.com/office/officeart/2005/8/layout/hierarchy3"/>
    <dgm:cxn modelId="{908D1752-4E62-46B7-A8A6-F490F908CEEC}" type="presOf" srcId="{73B1053A-38DA-4097-9A1A-03D11071A9A8}" destId="{692CE95F-A1DB-4F6C-B7F6-C280E12AEB2B}" srcOrd="0" destOrd="0" presId="urn:microsoft.com/office/officeart/2005/8/layout/hierarchy3"/>
    <dgm:cxn modelId="{7E405FDB-0198-4DD4-AAD9-FC4D978C27F7}" type="presOf" srcId="{1BB9E486-6EAF-4772-BF92-CAB14B62140A}" destId="{61E1F4E6-E6B8-43AA-AEBD-E51829E66193}" srcOrd="1" destOrd="0" presId="urn:microsoft.com/office/officeart/2005/8/layout/hierarchy3"/>
    <dgm:cxn modelId="{DC634239-E209-4708-9FA0-A054E14D34C4}" srcId="{B3EB121E-437E-4137-91EF-E384FA331DAE}" destId="{1AE5A907-AC32-47A3-9AFC-645E6C00D04E}" srcOrd="1" destOrd="0" parTransId="{31A17397-8995-44DE-81B6-2DAF6B52F8B9}" sibTransId="{E97DBE78-F35D-4B73-8D78-5D495BC93B9B}"/>
    <dgm:cxn modelId="{9D55E4E6-75E7-4217-9C46-150C0DB9CB7B}" type="presOf" srcId="{C21D8CC0-2D48-4855-AF86-771ED3557188}" destId="{5C89080B-CDDE-45D7-832D-9370A98F6DE4}" srcOrd="0" destOrd="0" presId="urn:microsoft.com/office/officeart/2005/8/layout/hierarchy3"/>
    <dgm:cxn modelId="{684AB89E-2490-42DF-9D87-372D41C52AE7}" srcId="{B3EB121E-437E-4137-91EF-E384FA331DAE}" destId="{367D90E4-C62C-40A4-BD36-558DDC72640F}" srcOrd="0" destOrd="0" parTransId="{21AA0D51-D955-4CC0-B4EA-447D0FF1DAE1}" sibTransId="{F8C5D700-DEBF-4512-8444-2765FA913CD5}"/>
    <dgm:cxn modelId="{401B7112-F2D2-4430-8C86-2FB772422873}" srcId="{1BB9E486-6EAF-4772-BF92-CAB14B62140A}" destId="{73B1053A-38DA-4097-9A1A-03D11071A9A8}" srcOrd="1" destOrd="0" parTransId="{DEC48776-A114-44C2-BC5C-1C3CD838E0EA}" sibTransId="{B1163096-F1D0-430C-AAEB-6E88A632AAE5}"/>
    <dgm:cxn modelId="{68DA831C-A658-4214-93CB-C5A557AFA47C}" srcId="{D5D050E4-E50D-45AC-AAE4-8CDDA2E8DDE0}" destId="{1BB9E486-6EAF-4772-BF92-CAB14B62140A}" srcOrd="0" destOrd="0" parTransId="{5923A58E-81E7-4D56-950F-19AB915F8AE4}" sibTransId="{FD75E5C0-78C1-4AB3-B0C0-71D2C73BF422}"/>
    <dgm:cxn modelId="{8EDE2F18-CC47-46F7-A5A7-5062DF70B8B8}" type="presOf" srcId="{D5D050E4-E50D-45AC-AAE4-8CDDA2E8DDE0}" destId="{27EFB4A2-B6AA-4B88-BFE0-4E6971FF5DDC}" srcOrd="0" destOrd="0" presId="urn:microsoft.com/office/officeart/2005/8/layout/hierarchy3"/>
    <dgm:cxn modelId="{8D794A2A-D8A0-4647-AD3C-96BBB62CF9EC}" type="presParOf" srcId="{27EFB4A2-B6AA-4B88-BFE0-4E6971FF5DDC}" destId="{FA0386E1-8DBB-46FC-8E4E-860AE0A9CDA4}" srcOrd="0" destOrd="0" presId="urn:microsoft.com/office/officeart/2005/8/layout/hierarchy3"/>
    <dgm:cxn modelId="{195F0CE0-DEC4-4446-9C1C-D61E755668EF}" type="presParOf" srcId="{FA0386E1-8DBB-46FC-8E4E-860AE0A9CDA4}" destId="{D1D3018D-E13E-4192-8E29-B4DFC6C28371}" srcOrd="0" destOrd="0" presId="urn:microsoft.com/office/officeart/2005/8/layout/hierarchy3"/>
    <dgm:cxn modelId="{A1D10A95-3FD8-47E7-AB1B-377BEBA9CAAF}" type="presParOf" srcId="{D1D3018D-E13E-4192-8E29-B4DFC6C28371}" destId="{89529285-7988-4662-96B6-CBC3EDA0DE59}" srcOrd="0" destOrd="0" presId="urn:microsoft.com/office/officeart/2005/8/layout/hierarchy3"/>
    <dgm:cxn modelId="{5933DD98-8CA0-418F-90D8-0611BB722052}" type="presParOf" srcId="{D1D3018D-E13E-4192-8E29-B4DFC6C28371}" destId="{61E1F4E6-E6B8-43AA-AEBD-E51829E66193}" srcOrd="1" destOrd="0" presId="urn:microsoft.com/office/officeart/2005/8/layout/hierarchy3"/>
    <dgm:cxn modelId="{C9497802-D71B-4E21-AE30-82BF44E954A6}" type="presParOf" srcId="{FA0386E1-8DBB-46FC-8E4E-860AE0A9CDA4}" destId="{CF95F26C-C189-44C2-A912-D617868DE9BC}" srcOrd="1" destOrd="0" presId="urn:microsoft.com/office/officeart/2005/8/layout/hierarchy3"/>
    <dgm:cxn modelId="{D19C1F48-59A7-44F7-8192-194DE67782B0}" type="presParOf" srcId="{CF95F26C-C189-44C2-A912-D617868DE9BC}" destId="{5C89080B-CDDE-45D7-832D-9370A98F6DE4}" srcOrd="0" destOrd="0" presId="urn:microsoft.com/office/officeart/2005/8/layout/hierarchy3"/>
    <dgm:cxn modelId="{4B1B108E-D01B-4A2F-90CC-1E4F24898DCB}" type="presParOf" srcId="{CF95F26C-C189-44C2-A912-D617868DE9BC}" destId="{969FBE5E-835F-4E19-9888-ED93C15996C3}" srcOrd="1" destOrd="0" presId="urn:microsoft.com/office/officeart/2005/8/layout/hierarchy3"/>
    <dgm:cxn modelId="{DB4D852F-93EF-4F65-9F84-38E7F4880BAB}" type="presParOf" srcId="{CF95F26C-C189-44C2-A912-D617868DE9BC}" destId="{CEB71C3E-667E-4FEA-817C-DAF50AC08990}" srcOrd="2" destOrd="0" presId="urn:microsoft.com/office/officeart/2005/8/layout/hierarchy3"/>
    <dgm:cxn modelId="{BB317E28-54AA-4441-890F-D49490516C1B}" type="presParOf" srcId="{CF95F26C-C189-44C2-A912-D617868DE9BC}" destId="{692CE95F-A1DB-4F6C-B7F6-C280E12AEB2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D050E4-E50D-45AC-AAE4-8CDDA2E8DDE0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EB121E-437E-4137-91EF-E384FA331DAE}">
      <dgm:prSet phldrT="[Text]" custT="1"/>
      <dgm:spPr/>
      <dgm:t>
        <a:bodyPr/>
        <a:lstStyle/>
        <a:p>
          <a:r>
            <a:rPr lang="en-US" sz="850" dirty="0" smtClean="0"/>
            <a:t>Case Management</a:t>
          </a:r>
        </a:p>
      </dgm:t>
    </dgm:pt>
    <dgm:pt modelId="{C21D8CC0-2D48-4855-AF86-771ED3557188}" type="parTrans" cxnId="{69510594-C4E9-43CC-9184-8B94D4CE7F31}">
      <dgm:prSet/>
      <dgm:spPr/>
      <dgm:t>
        <a:bodyPr/>
        <a:lstStyle/>
        <a:p>
          <a:endParaRPr lang="en-US"/>
        </a:p>
      </dgm:t>
    </dgm:pt>
    <dgm:pt modelId="{7C2BAEBA-2C5B-4ED9-8167-D6302407A208}" type="sibTrans" cxnId="{69510594-C4E9-43CC-9184-8B94D4CE7F31}">
      <dgm:prSet/>
      <dgm:spPr/>
      <dgm:t>
        <a:bodyPr/>
        <a:lstStyle/>
        <a:p>
          <a:endParaRPr lang="en-US"/>
        </a:p>
      </dgm:t>
    </dgm:pt>
    <dgm:pt modelId="{1BB9E486-6EAF-4772-BF92-CAB14B62140A}">
      <dgm:prSet phldrT="[Text]"/>
      <dgm:spPr/>
      <dgm:t>
        <a:bodyPr/>
        <a:lstStyle/>
        <a:p>
          <a:r>
            <a:rPr lang="en-US" dirty="0" smtClean="0"/>
            <a:t>Case Management</a:t>
          </a:r>
          <a:endParaRPr lang="en-US" dirty="0"/>
        </a:p>
      </dgm:t>
    </dgm:pt>
    <dgm:pt modelId="{5923A58E-81E7-4D56-950F-19AB915F8AE4}" type="parTrans" cxnId="{68DA831C-A658-4214-93CB-C5A557AFA47C}">
      <dgm:prSet/>
      <dgm:spPr/>
      <dgm:t>
        <a:bodyPr/>
        <a:lstStyle/>
        <a:p>
          <a:endParaRPr lang="en-US"/>
        </a:p>
      </dgm:t>
    </dgm:pt>
    <dgm:pt modelId="{FD75E5C0-78C1-4AB3-B0C0-71D2C73BF422}" type="sibTrans" cxnId="{68DA831C-A658-4214-93CB-C5A557AFA47C}">
      <dgm:prSet/>
      <dgm:spPr/>
      <dgm:t>
        <a:bodyPr/>
        <a:lstStyle/>
        <a:p>
          <a:endParaRPr lang="en-US"/>
        </a:p>
      </dgm:t>
    </dgm:pt>
    <dgm:pt modelId="{3DCD6402-A8C0-420F-B2B8-55FB1C033197}">
      <dgm:prSet phldrT="[Text]" custT="1"/>
      <dgm:spPr/>
      <dgm:t>
        <a:bodyPr/>
        <a:lstStyle/>
        <a:p>
          <a:r>
            <a:rPr lang="en-US" sz="850" dirty="0" smtClean="0"/>
            <a:t>Child Care</a:t>
          </a:r>
          <a:endParaRPr lang="en-US" sz="850" dirty="0"/>
        </a:p>
      </dgm:t>
    </dgm:pt>
    <dgm:pt modelId="{94E9353E-3DB3-4BFA-8F15-2DA9D61FC548}" type="parTrans" cxnId="{C0516A6E-C18A-4510-805C-C8DFFEA5648A}">
      <dgm:prSet/>
      <dgm:spPr/>
      <dgm:t>
        <a:bodyPr/>
        <a:lstStyle/>
        <a:p>
          <a:endParaRPr lang="en-US"/>
        </a:p>
      </dgm:t>
    </dgm:pt>
    <dgm:pt modelId="{13DE5F51-CBCB-4C2E-855F-94797200F79B}" type="sibTrans" cxnId="{C0516A6E-C18A-4510-805C-C8DFFEA5648A}">
      <dgm:prSet/>
      <dgm:spPr/>
      <dgm:t>
        <a:bodyPr/>
        <a:lstStyle/>
        <a:p>
          <a:endParaRPr lang="en-US"/>
        </a:p>
      </dgm:t>
    </dgm:pt>
    <dgm:pt modelId="{5E4F2EC3-8127-4366-886A-E15B243E03DF}">
      <dgm:prSet phldrT="[Text]" custT="1"/>
      <dgm:spPr/>
      <dgm:t>
        <a:bodyPr/>
        <a:lstStyle/>
        <a:p>
          <a:r>
            <a:rPr lang="en-US" sz="850" dirty="0" smtClean="0"/>
            <a:t>Unemployment Assistance</a:t>
          </a:r>
          <a:endParaRPr lang="en-US" sz="850" dirty="0"/>
        </a:p>
      </dgm:t>
    </dgm:pt>
    <dgm:pt modelId="{2E5B8CFD-C4DE-4DE8-85D3-437360D118F6}" type="parTrans" cxnId="{31DB8ED5-957A-4E1A-A0E9-3194C110843B}">
      <dgm:prSet/>
      <dgm:spPr/>
      <dgm:t>
        <a:bodyPr/>
        <a:lstStyle/>
        <a:p>
          <a:endParaRPr lang="en-US"/>
        </a:p>
      </dgm:t>
    </dgm:pt>
    <dgm:pt modelId="{BD738FFD-B75B-45BA-9ED8-65563D1474D5}" type="sibTrans" cxnId="{31DB8ED5-957A-4E1A-A0E9-3194C110843B}">
      <dgm:prSet/>
      <dgm:spPr/>
      <dgm:t>
        <a:bodyPr/>
        <a:lstStyle/>
        <a:p>
          <a:endParaRPr lang="en-US"/>
        </a:p>
      </dgm:t>
    </dgm:pt>
    <dgm:pt modelId="{17036048-0976-41D5-988E-ADFBB0BB9CC3}">
      <dgm:prSet phldrT="[Text]" custT="1"/>
      <dgm:spPr/>
      <dgm:t>
        <a:bodyPr/>
        <a:lstStyle/>
        <a:p>
          <a:r>
            <a:rPr lang="en-US" sz="850" dirty="0" smtClean="0"/>
            <a:t>Individual Insurance</a:t>
          </a:r>
          <a:endParaRPr lang="en-US" sz="850" dirty="0"/>
        </a:p>
      </dgm:t>
    </dgm:pt>
    <dgm:pt modelId="{BD8753C1-0D49-4343-8D5F-8300F6791E74}" type="parTrans" cxnId="{389E8195-D810-4EA3-9AC5-76FFE9426DAE}">
      <dgm:prSet/>
      <dgm:spPr/>
      <dgm:t>
        <a:bodyPr/>
        <a:lstStyle/>
        <a:p>
          <a:endParaRPr lang="en-US"/>
        </a:p>
      </dgm:t>
    </dgm:pt>
    <dgm:pt modelId="{F4C936C3-6EA8-4324-8638-EEA7DEEDF3E5}" type="sibTrans" cxnId="{389E8195-D810-4EA3-9AC5-76FFE9426DAE}">
      <dgm:prSet/>
      <dgm:spPr/>
      <dgm:t>
        <a:bodyPr/>
        <a:lstStyle/>
        <a:p>
          <a:endParaRPr lang="en-US"/>
        </a:p>
      </dgm:t>
    </dgm:pt>
    <dgm:pt modelId="{678A71B3-90EC-4940-A8A0-46D00DE3A57F}">
      <dgm:prSet phldrT="[Text]" custT="1"/>
      <dgm:spPr/>
      <dgm:t>
        <a:bodyPr/>
        <a:lstStyle/>
        <a:p>
          <a:r>
            <a:rPr lang="en-US" sz="850" dirty="0" smtClean="0"/>
            <a:t>Small Business Assistance</a:t>
          </a:r>
          <a:endParaRPr lang="en-US" sz="850" dirty="0"/>
        </a:p>
      </dgm:t>
    </dgm:pt>
    <dgm:pt modelId="{9B07324C-FEB1-48AD-A849-D49C962FAFDE}" type="parTrans" cxnId="{F477DA85-40E6-4A9F-9940-648FBDAFD788}">
      <dgm:prSet/>
      <dgm:spPr/>
      <dgm:t>
        <a:bodyPr/>
        <a:lstStyle/>
        <a:p>
          <a:endParaRPr lang="en-US"/>
        </a:p>
      </dgm:t>
    </dgm:pt>
    <dgm:pt modelId="{519548C4-C763-4659-9AAF-46EF2889CCD7}" type="sibTrans" cxnId="{F477DA85-40E6-4A9F-9940-648FBDAFD788}">
      <dgm:prSet/>
      <dgm:spPr/>
      <dgm:t>
        <a:bodyPr/>
        <a:lstStyle/>
        <a:p>
          <a:endParaRPr lang="en-US"/>
        </a:p>
      </dgm:t>
    </dgm:pt>
    <dgm:pt modelId="{762BCF5C-D3F9-46E0-9CB9-46C3F3E15EC7}">
      <dgm:prSet phldrT="[Text]" custT="1"/>
      <dgm:spPr/>
      <dgm:t>
        <a:bodyPr/>
        <a:lstStyle/>
        <a:p>
          <a:r>
            <a:rPr lang="en-US" sz="850" dirty="0" smtClean="0"/>
            <a:t>Financial Assistance/Grant Programs</a:t>
          </a:r>
          <a:endParaRPr lang="en-US" sz="850" dirty="0"/>
        </a:p>
      </dgm:t>
    </dgm:pt>
    <dgm:pt modelId="{D9DC4ED2-C02D-4956-B364-979865A1A435}" type="parTrans" cxnId="{3C0D4437-D87F-47CC-A14A-F5BE23FA9EBF}">
      <dgm:prSet/>
      <dgm:spPr/>
      <dgm:t>
        <a:bodyPr/>
        <a:lstStyle/>
        <a:p>
          <a:endParaRPr lang="en-US"/>
        </a:p>
      </dgm:t>
    </dgm:pt>
    <dgm:pt modelId="{6423A2D4-7A43-4376-9309-912C9AE6863B}" type="sibTrans" cxnId="{3C0D4437-D87F-47CC-A14A-F5BE23FA9EBF}">
      <dgm:prSet/>
      <dgm:spPr/>
      <dgm:t>
        <a:bodyPr/>
        <a:lstStyle/>
        <a:p>
          <a:endParaRPr lang="en-US"/>
        </a:p>
      </dgm:t>
    </dgm:pt>
    <dgm:pt modelId="{EC106484-07C0-4198-8815-4856880893DE}">
      <dgm:prSet phldrT="[Text]" custT="1"/>
      <dgm:spPr/>
      <dgm:t>
        <a:bodyPr/>
        <a:lstStyle/>
        <a:p>
          <a:r>
            <a:rPr lang="en-US" sz="850" dirty="0" smtClean="0"/>
            <a:t>Legal Assistance </a:t>
          </a:r>
          <a:endParaRPr lang="en-US" sz="850" dirty="0"/>
        </a:p>
      </dgm:t>
    </dgm:pt>
    <dgm:pt modelId="{0A3EE5FC-EFE6-42DF-A8F0-F81E9250141A}" type="parTrans" cxnId="{BCD43513-462F-4E77-8931-3060516B59AA}">
      <dgm:prSet/>
      <dgm:spPr/>
      <dgm:t>
        <a:bodyPr/>
        <a:lstStyle/>
        <a:p>
          <a:endParaRPr lang="en-US"/>
        </a:p>
      </dgm:t>
    </dgm:pt>
    <dgm:pt modelId="{59C6BF7B-D320-48EA-8A2F-4065781F4BF6}" type="sibTrans" cxnId="{BCD43513-462F-4E77-8931-3060516B59AA}">
      <dgm:prSet/>
      <dgm:spPr/>
      <dgm:t>
        <a:bodyPr/>
        <a:lstStyle/>
        <a:p>
          <a:endParaRPr lang="en-US"/>
        </a:p>
      </dgm:t>
    </dgm:pt>
    <dgm:pt modelId="{27EFB4A2-B6AA-4B88-BFE0-4E6971FF5DDC}" type="pres">
      <dgm:prSet presAssocID="{D5D050E4-E50D-45AC-AAE4-8CDDA2E8DDE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0386E1-8DBB-46FC-8E4E-860AE0A9CDA4}" type="pres">
      <dgm:prSet presAssocID="{1BB9E486-6EAF-4772-BF92-CAB14B62140A}" presName="root" presStyleCnt="0"/>
      <dgm:spPr/>
    </dgm:pt>
    <dgm:pt modelId="{D1D3018D-E13E-4192-8E29-B4DFC6C28371}" type="pres">
      <dgm:prSet presAssocID="{1BB9E486-6EAF-4772-BF92-CAB14B62140A}" presName="rootComposite" presStyleCnt="0"/>
      <dgm:spPr/>
    </dgm:pt>
    <dgm:pt modelId="{89529285-7988-4662-96B6-CBC3EDA0DE59}" type="pres">
      <dgm:prSet presAssocID="{1BB9E486-6EAF-4772-BF92-CAB14B62140A}" presName="rootText" presStyleLbl="node1" presStyleIdx="0" presStyleCnt="1" custLinFactNeighborX="-3333"/>
      <dgm:spPr/>
      <dgm:t>
        <a:bodyPr/>
        <a:lstStyle/>
        <a:p>
          <a:endParaRPr lang="en-US"/>
        </a:p>
      </dgm:t>
    </dgm:pt>
    <dgm:pt modelId="{61E1F4E6-E6B8-43AA-AEBD-E51829E66193}" type="pres">
      <dgm:prSet presAssocID="{1BB9E486-6EAF-4772-BF92-CAB14B62140A}" presName="rootConnector" presStyleLbl="node1" presStyleIdx="0" presStyleCnt="1"/>
      <dgm:spPr/>
    </dgm:pt>
    <dgm:pt modelId="{CF95F26C-C189-44C2-A912-D617868DE9BC}" type="pres">
      <dgm:prSet presAssocID="{1BB9E486-6EAF-4772-BF92-CAB14B62140A}" presName="childShape" presStyleCnt="0"/>
      <dgm:spPr/>
    </dgm:pt>
    <dgm:pt modelId="{5C89080B-CDDE-45D7-832D-9370A98F6DE4}" type="pres">
      <dgm:prSet presAssocID="{C21D8CC0-2D48-4855-AF86-771ED3557188}" presName="Name13" presStyleLbl="parChTrans1D2" presStyleIdx="0" presStyleCnt="1"/>
      <dgm:spPr/>
    </dgm:pt>
    <dgm:pt modelId="{969FBE5E-835F-4E19-9888-ED93C15996C3}" type="pres">
      <dgm:prSet presAssocID="{B3EB121E-437E-4137-91EF-E384FA331DAE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4D7B33-0F2B-44A6-A586-FD2445CA304F}" type="presOf" srcId="{5E4F2EC3-8127-4366-886A-E15B243E03DF}" destId="{969FBE5E-835F-4E19-9888-ED93C15996C3}" srcOrd="0" destOrd="2" presId="urn:microsoft.com/office/officeart/2005/8/layout/hierarchy3"/>
    <dgm:cxn modelId="{DD4295AA-29AE-4506-8BE8-3542C18F64D2}" type="presOf" srcId="{C21D8CC0-2D48-4855-AF86-771ED3557188}" destId="{5C89080B-CDDE-45D7-832D-9370A98F6DE4}" srcOrd="0" destOrd="0" presId="urn:microsoft.com/office/officeart/2005/8/layout/hierarchy3"/>
    <dgm:cxn modelId="{3C0D4437-D87F-47CC-A14A-F5BE23FA9EBF}" srcId="{B3EB121E-437E-4137-91EF-E384FA331DAE}" destId="{762BCF5C-D3F9-46E0-9CB9-46C3F3E15EC7}" srcOrd="4" destOrd="0" parTransId="{D9DC4ED2-C02D-4956-B364-979865A1A435}" sibTransId="{6423A2D4-7A43-4376-9309-912C9AE6863B}"/>
    <dgm:cxn modelId="{69510594-C4E9-43CC-9184-8B94D4CE7F31}" srcId="{1BB9E486-6EAF-4772-BF92-CAB14B62140A}" destId="{B3EB121E-437E-4137-91EF-E384FA331DAE}" srcOrd="0" destOrd="0" parTransId="{C21D8CC0-2D48-4855-AF86-771ED3557188}" sibTransId="{7C2BAEBA-2C5B-4ED9-8167-D6302407A208}"/>
    <dgm:cxn modelId="{A8C1A431-7284-4D1F-9552-E882C7C90D1F}" type="presOf" srcId="{1BB9E486-6EAF-4772-BF92-CAB14B62140A}" destId="{89529285-7988-4662-96B6-CBC3EDA0DE59}" srcOrd="0" destOrd="0" presId="urn:microsoft.com/office/officeart/2005/8/layout/hierarchy3"/>
    <dgm:cxn modelId="{C08CE5F6-38A2-465A-9569-72B0DB6DE77C}" type="presOf" srcId="{678A71B3-90EC-4940-A8A0-46D00DE3A57F}" destId="{969FBE5E-835F-4E19-9888-ED93C15996C3}" srcOrd="0" destOrd="4" presId="urn:microsoft.com/office/officeart/2005/8/layout/hierarchy3"/>
    <dgm:cxn modelId="{C0516A6E-C18A-4510-805C-C8DFFEA5648A}" srcId="{B3EB121E-437E-4137-91EF-E384FA331DAE}" destId="{3DCD6402-A8C0-420F-B2B8-55FB1C033197}" srcOrd="0" destOrd="0" parTransId="{94E9353E-3DB3-4BFA-8F15-2DA9D61FC548}" sibTransId="{13DE5F51-CBCB-4C2E-855F-94797200F79B}"/>
    <dgm:cxn modelId="{4B1BC4D7-C678-4499-8733-19A69982FD99}" type="presOf" srcId="{762BCF5C-D3F9-46E0-9CB9-46C3F3E15EC7}" destId="{969FBE5E-835F-4E19-9888-ED93C15996C3}" srcOrd="0" destOrd="5" presId="urn:microsoft.com/office/officeart/2005/8/layout/hierarchy3"/>
    <dgm:cxn modelId="{68DA831C-A658-4214-93CB-C5A557AFA47C}" srcId="{D5D050E4-E50D-45AC-AAE4-8CDDA2E8DDE0}" destId="{1BB9E486-6EAF-4772-BF92-CAB14B62140A}" srcOrd="0" destOrd="0" parTransId="{5923A58E-81E7-4D56-950F-19AB915F8AE4}" sibTransId="{FD75E5C0-78C1-4AB3-B0C0-71D2C73BF422}"/>
    <dgm:cxn modelId="{1B5DA519-79CA-441E-AD4F-D16AE109CC72}" type="presOf" srcId="{1BB9E486-6EAF-4772-BF92-CAB14B62140A}" destId="{61E1F4E6-E6B8-43AA-AEBD-E51829E66193}" srcOrd="1" destOrd="0" presId="urn:microsoft.com/office/officeart/2005/8/layout/hierarchy3"/>
    <dgm:cxn modelId="{058EDCED-E14C-4F2A-AD08-3825E0A3A768}" type="presOf" srcId="{B3EB121E-437E-4137-91EF-E384FA331DAE}" destId="{969FBE5E-835F-4E19-9888-ED93C15996C3}" srcOrd="0" destOrd="0" presId="urn:microsoft.com/office/officeart/2005/8/layout/hierarchy3"/>
    <dgm:cxn modelId="{31DB8ED5-957A-4E1A-A0E9-3194C110843B}" srcId="{B3EB121E-437E-4137-91EF-E384FA331DAE}" destId="{5E4F2EC3-8127-4366-886A-E15B243E03DF}" srcOrd="1" destOrd="0" parTransId="{2E5B8CFD-C4DE-4DE8-85D3-437360D118F6}" sibTransId="{BD738FFD-B75B-45BA-9ED8-65563D1474D5}"/>
    <dgm:cxn modelId="{93A4892E-A120-47D9-BFAB-8185113C74AD}" type="presOf" srcId="{D5D050E4-E50D-45AC-AAE4-8CDDA2E8DDE0}" destId="{27EFB4A2-B6AA-4B88-BFE0-4E6971FF5DDC}" srcOrd="0" destOrd="0" presId="urn:microsoft.com/office/officeart/2005/8/layout/hierarchy3"/>
    <dgm:cxn modelId="{F477DA85-40E6-4A9F-9940-648FBDAFD788}" srcId="{B3EB121E-437E-4137-91EF-E384FA331DAE}" destId="{678A71B3-90EC-4940-A8A0-46D00DE3A57F}" srcOrd="3" destOrd="0" parTransId="{9B07324C-FEB1-48AD-A849-D49C962FAFDE}" sibTransId="{519548C4-C763-4659-9AAF-46EF2889CCD7}"/>
    <dgm:cxn modelId="{1533F68E-BD17-4C6B-9F63-33498C0EBE72}" type="presOf" srcId="{17036048-0976-41D5-988E-ADFBB0BB9CC3}" destId="{969FBE5E-835F-4E19-9888-ED93C15996C3}" srcOrd="0" destOrd="3" presId="urn:microsoft.com/office/officeart/2005/8/layout/hierarchy3"/>
    <dgm:cxn modelId="{BCD43513-462F-4E77-8931-3060516B59AA}" srcId="{B3EB121E-437E-4137-91EF-E384FA331DAE}" destId="{EC106484-07C0-4198-8815-4856880893DE}" srcOrd="5" destOrd="0" parTransId="{0A3EE5FC-EFE6-42DF-A8F0-F81E9250141A}" sibTransId="{59C6BF7B-D320-48EA-8A2F-4065781F4BF6}"/>
    <dgm:cxn modelId="{389E8195-D810-4EA3-9AC5-76FFE9426DAE}" srcId="{B3EB121E-437E-4137-91EF-E384FA331DAE}" destId="{17036048-0976-41D5-988E-ADFBB0BB9CC3}" srcOrd="2" destOrd="0" parTransId="{BD8753C1-0D49-4343-8D5F-8300F6791E74}" sibTransId="{F4C936C3-6EA8-4324-8638-EEA7DEEDF3E5}"/>
    <dgm:cxn modelId="{F75EBD4C-6610-40F7-B321-746931B2392B}" type="presOf" srcId="{3DCD6402-A8C0-420F-B2B8-55FB1C033197}" destId="{969FBE5E-835F-4E19-9888-ED93C15996C3}" srcOrd="0" destOrd="1" presId="urn:microsoft.com/office/officeart/2005/8/layout/hierarchy3"/>
    <dgm:cxn modelId="{BF1F7DE5-6039-4E87-BDBD-7105A4C43BBA}" type="presOf" srcId="{EC106484-07C0-4198-8815-4856880893DE}" destId="{969FBE5E-835F-4E19-9888-ED93C15996C3}" srcOrd="0" destOrd="6" presId="urn:microsoft.com/office/officeart/2005/8/layout/hierarchy3"/>
    <dgm:cxn modelId="{35642BBE-2702-4EFF-BCF1-351B99902A34}" type="presParOf" srcId="{27EFB4A2-B6AA-4B88-BFE0-4E6971FF5DDC}" destId="{FA0386E1-8DBB-46FC-8E4E-860AE0A9CDA4}" srcOrd="0" destOrd="0" presId="urn:microsoft.com/office/officeart/2005/8/layout/hierarchy3"/>
    <dgm:cxn modelId="{88079B0E-C700-4D49-8544-110ED12FA080}" type="presParOf" srcId="{FA0386E1-8DBB-46FC-8E4E-860AE0A9CDA4}" destId="{D1D3018D-E13E-4192-8E29-B4DFC6C28371}" srcOrd="0" destOrd="0" presId="urn:microsoft.com/office/officeart/2005/8/layout/hierarchy3"/>
    <dgm:cxn modelId="{09A96C66-EBD8-4E87-BF43-C2C39235D844}" type="presParOf" srcId="{D1D3018D-E13E-4192-8E29-B4DFC6C28371}" destId="{89529285-7988-4662-96B6-CBC3EDA0DE59}" srcOrd="0" destOrd="0" presId="urn:microsoft.com/office/officeart/2005/8/layout/hierarchy3"/>
    <dgm:cxn modelId="{05E4E38F-8EED-42ED-BED8-1EB4BEBB0F47}" type="presParOf" srcId="{D1D3018D-E13E-4192-8E29-B4DFC6C28371}" destId="{61E1F4E6-E6B8-43AA-AEBD-E51829E66193}" srcOrd="1" destOrd="0" presId="urn:microsoft.com/office/officeart/2005/8/layout/hierarchy3"/>
    <dgm:cxn modelId="{83E47ED4-C9CE-4EF8-9187-66642A609BAA}" type="presParOf" srcId="{FA0386E1-8DBB-46FC-8E4E-860AE0A9CDA4}" destId="{CF95F26C-C189-44C2-A912-D617868DE9BC}" srcOrd="1" destOrd="0" presId="urn:microsoft.com/office/officeart/2005/8/layout/hierarchy3"/>
    <dgm:cxn modelId="{7B63D805-D84A-48BC-B2D7-64A84EBE27F6}" type="presParOf" srcId="{CF95F26C-C189-44C2-A912-D617868DE9BC}" destId="{5C89080B-CDDE-45D7-832D-9370A98F6DE4}" srcOrd="0" destOrd="0" presId="urn:microsoft.com/office/officeart/2005/8/layout/hierarchy3"/>
    <dgm:cxn modelId="{A9B3BD97-CC2B-4B6F-A267-F8BAE0EEB9C1}" type="presParOf" srcId="{CF95F26C-C189-44C2-A912-D617868DE9BC}" destId="{969FBE5E-835F-4E19-9888-ED93C15996C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D050E4-E50D-45AC-AAE4-8CDDA2E8DDE0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EB121E-437E-4137-91EF-E384FA331DAE}">
      <dgm:prSet phldrT="[Text]" custT="1"/>
      <dgm:spPr/>
      <dgm:t>
        <a:bodyPr/>
        <a:lstStyle/>
        <a:p>
          <a:r>
            <a:rPr lang="en-US" sz="1000" dirty="0" smtClean="0"/>
            <a:t>IT</a:t>
          </a:r>
        </a:p>
      </dgm:t>
    </dgm:pt>
    <dgm:pt modelId="{C21D8CC0-2D48-4855-AF86-771ED3557188}" type="parTrans" cxnId="{69510594-C4E9-43CC-9184-8B94D4CE7F31}">
      <dgm:prSet/>
      <dgm:spPr/>
      <dgm:t>
        <a:bodyPr/>
        <a:lstStyle/>
        <a:p>
          <a:endParaRPr lang="en-US"/>
        </a:p>
      </dgm:t>
    </dgm:pt>
    <dgm:pt modelId="{7C2BAEBA-2C5B-4ED9-8167-D6302407A208}" type="sibTrans" cxnId="{69510594-C4E9-43CC-9184-8B94D4CE7F31}">
      <dgm:prSet/>
      <dgm:spPr/>
      <dgm:t>
        <a:bodyPr/>
        <a:lstStyle/>
        <a:p>
          <a:endParaRPr lang="en-US"/>
        </a:p>
      </dgm:t>
    </dgm:pt>
    <dgm:pt modelId="{1BB9E486-6EAF-4772-BF92-CAB14B62140A}">
      <dgm:prSet phldrT="[Text]"/>
      <dgm:spPr/>
      <dgm:t>
        <a:bodyPr/>
        <a:lstStyle/>
        <a:p>
          <a:r>
            <a:rPr lang="en-US" dirty="0" smtClean="0"/>
            <a:t>Technology</a:t>
          </a:r>
          <a:endParaRPr lang="en-US" dirty="0"/>
        </a:p>
      </dgm:t>
    </dgm:pt>
    <dgm:pt modelId="{5923A58E-81E7-4D56-950F-19AB915F8AE4}" type="parTrans" cxnId="{68DA831C-A658-4214-93CB-C5A557AFA47C}">
      <dgm:prSet/>
      <dgm:spPr/>
      <dgm:t>
        <a:bodyPr/>
        <a:lstStyle/>
        <a:p>
          <a:endParaRPr lang="en-US"/>
        </a:p>
      </dgm:t>
    </dgm:pt>
    <dgm:pt modelId="{FD75E5C0-78C1-4AB3-B0C0-71D2C73BF422}" type="sibTrans" cxnId="{68DA831C-A658-4214-93CB-C5A557AFA47C}">
      <dgm:prSet/>
      <dgm:spPr/>
      <dgm:t>
        <a:bodyPr/>
        <a:lstStyle/>
        <a:p>
          <a:endParaRPr lang="en-US"/>
        </a:p>
      </dgm:t>
    </dgm:pt>
    <dgm:pt modelId="{3DCD6402-A8C0-420F-B2B8-55FB1C033197}">
      <dgm:prSet phldrT="[Text]" custT="1"/>
      <dgm:spPr/>
      <dgm:t>
        <a:bodyPr/>
        <a:lstStyle/>
        <a:p>
          <a:r>
            <a:rPr lang="en-US" sz="1000" dirty="0" smtClean="0"/>
            <a:t>Web-based Information Systems</a:t>
          </a:r>
          <a:endParaRPr lang="en-US" sz="1000" dirty="0"/>
        </a:p>
      </dgm:t>
    </dgm:pt>
    <dgm:pt modelId="{94E9353E-3DB3-4BFA-8F15-2DA9D61FC548}" type="parTrans" cxnId="{C0516A6E-C18A-4510-805C-C8DFFEA5648A}">
      <dgm:prSet/>
      <dgm:spPr/>
      <dgm:t>
        <a:bodyPr/>
        <a:lstStyle/>
        <a:p>
          <a:endParaRPr lang="en-US"/>
        </a:p>
      </dgm:t>
    </dgm:pt>
    <dgm:pt modelId="{13DE5F51-CBCB-4C2E-855F-94797200F79B}" type="sibTrans" cxnId="{C0516A6E-C18A-4510-805C-C8DFFEA5648A}">
      <dgm:prSet/>
      <dgm:spPr/>
      <dgm:t>
        <a:bodyPr/>
        <a:lstStyle/>
        <a:p>
          <a:endParaRPr lang="en-US"/>
        </a:p>
      </dgm:t>
    </dgm:pt>
    <dgm:pt modelId="{51A3574D-017A-4F65-AE2E-14B12AFB6B20}">
      <dgm:prSet phldrT="[Text]" custT="1"/>
      <dgm:spPr/>
      <dgm:t>
        <a:bodyPr/>
        <a:lstStyle/>
        <a:p>
          <a:r>
            <a:rPr lang="en-US" sz="1000" dirty="0" smtClean="0"/>
            <a:t>Messaging (texting/email)</a:t>
          </a:r>
          <a:endParaRPr lang="en-US" sz="1000" dirty="0"/>
        </a:p>
      </dgm:t>
    </dgm:pt>
    <dgm:pt modelId="{8D552E5D-2462-41C1-942C-14974FC48E8D}" type="parTrans" cxnId="{B8FC26EB-0690-4083-A816-4826ECE597A1}">
      <dgm:prSet/>
      <dgm:spPr/>
      <dgm:t>
        <a:bodyPr/>
        <a:lstStyle/>
        <a:p>
          <a:endParaRPr lang="en-US"/>
        </a:p>
      </dgm:t>
    </dgm:pt>
    <dgm:pt modelId="{A8E62B9B-6D8A-4088-A077-022811D70B0D}" type="sibTrans" cxnId="{B8FC26EB-0690-4083-A816-4826ECE597A1}">
      <dgm:prSet/>
      <dgm:spPr/>
      <dgm:t>
        <a:bodyPr/>
        <a:lstStyle/>
        <a:p>
          <a:endParaRPr lang="en-US"/>
        </a:p>
      </dgm:t>
    </dgm:pt>
    <dgm:pt modelId="{EED1118D-6DEF-42FD-A5F0-E51CF2011F9D}">
      <dgm:prSet phldrT="[Text]" custT="1"/>
      <dgm:spPr/>
      <dgm:t>
        <a:bodyPr/>
        <a:lstStyle/>
        <a:p>
          <a:r>
            <a:rPr lang="en-US" sz="1000" dirty="0" smtClean="0"/>
            <a:t>Marketing (email)</a:t>
          </a:r>
          <a:endParaRPr lang="en-US" sz="1000" dirty="0"/>
        </a:p>
      </dgm:t>
    </dgm:pt>
    <dgm:pt modelId="{87ACDEB9-7335-4D7B-9A5D-4FF79E616BE1}" type="parTrans" cxnId="{080BD501-1369-4F6F-9B2C-FE968EC9D9FF}">
      <dgm:prSet/>
      <dgm:spPr/>
      <dgm:t>
        <a:bodyPr/>
        <a:lstStyle/>
        <a:p>
          <a:endParaRPr lang="en-US"/>
        </a:p>
      </dgm:t>
    </dgm:pt>
    <dgm:pt modelId="{219333EF-BBAB-42D7-979B-78E953ACBBAA}" type="sibTrans" cxnId="{080BD501-1369-4F6F-9B2C-FE968EC9D9FF}">
      <dgm:prSet/>
      <dgm:spPr/>
      <dgm:t>
        <a:bodyPr/>
        <a:lstStyle/>
        <a:p>
          <a:endParaRPr lang="en-US"/>
        </a:p>
      </dgm:t>
    </dgm:pt>
    <dgm:pt modelId="{0817782F-1637-41D7-8C44-6441FC2208FE}">
      <dgm:prSet phldrT="[Text]" custT="1"/>
      <dgm:spPr/>
      <dgm:t>
        <a:bodyPr/>
        <a:lstStyle/>
        <a:p>
          <a:r>
            <a:rPr lang="en-US" sz="1000" dirty="0" smtClean="0"/>
            <a:t>Data Entry</a:t>
          </a:r>
          <a:endParaRPr lang="en-US" sz="1000" dirty="0"/>
        </a:p>
      </dgm:t>
    </dgm:pt>
    <dgm:pt modelId="{9B3002B9-3B72-4936-BC13-7289C566EF54}" type="parTrans" cxnId="{EF84A239-8767-4176-9391-0348F4306233}">
      <dgm:prSet/>
      <dgm:spPr/>
      <dgm:t>
        <a:bodyPr/>
        <a:lstStyle/>
        <a:p>
          <a:endParaRPr lang="en-US"/>
        </a:p>
      </dgm:t>
    </dgm:pt>
    <dgm:pt modelId="{AE2376FC-D168-498B-B8A5-D26D11DAC8D2}" type="sibTrans" cxnId="{EF84A239-8767-4176-9391-0348F4306233}">
      <dgm:prSet/>
      <dgm:spPr/>
      <dgm:t>
        <a:bodyPr/>
        <a:lstStyle/>
        <a:p>
          <a:endParaRPr lang="en-US"/>
        </a:p>
      </dgm:t>
    </dgm:pt>
    <dgm:pt modelId="{CDB1B3AA-B8E3-42D6-B570-37E180EBA486}">
      <dgm:prSet phldrT="[Text]" custT="1"/>
      <dgm:spPr/>
      <dgm:t>
        <a:bodyPr/>
        <a:lstStyle/>
        <a:p>
          <a:r>
            <a:rPr lang="en-US" sz="1000" dirty="0" smtClean="0"/>
            <a:t>Social Media </a:t>
          </a:r>
          <a:endParaRPr lang="en-US" sz="1000" dirty="0"/>
        </a:p>
      </dgm:t>
    </dgm:pt>
    <dgm:pt modelId="{A43379D3-F324-477E-B6B9-407AD7FD7C1D}" type="parTrans" cxnId="{8D0B15ED-2174-40C3-8CE6-69D195FEE353}">
      <dgm:prSet/>
      <dgm:spPr/>
      <dgm:t>
        <a:bodyPr/>
        <a:lstStyle/>
        <a:p>
          <a:endParaRPr lang="en-US"/>
        </a:p>
      </dgm:t>
    </dgm:pt>
    <dgm:pt modelId="{6A54EF1D-45D1-4612-875E-D9F8C8C19227}" type="sibTrans" cxnId="{8D0B15ED-2174-40C3-8CE6-69D195FEE353}">
      <dgm:prSet/>
      <dgm:spPr/>
      <dgm:t>
        <a:bodyPr/>
        <a:lstStyle/>
        <a:p>
          <a:endParaRPr lang="en-US"/>
        </a:p>
      </dgm:t>
    </dgm:pt>
    <dgm:pt modelId="{27EFB4A2-B6AA-4B88-BFE0-4E6971FF5DDC}" type="pres">
      <dgm:prSet presAssocID="{D5D050E4-E50D-45AC-AAE4-8CDDA2E8DDE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0386E1-8DBB-46FC-8E4E-860AE0A9CDA4}" type="pres">
      <dgm:prSet presAssocID="{1BB9E486-6EAF-4772-BF92-CAB14B62140A}" presName="root" presStyleCnt="0"/>
      <dgm:spPr/>
    </dgm:pt>
    <dgm:pt modelId="{D1D3018D-E13E-4192-8E29-B4DFC6C28371}" type="pres">
      <dgm:prSet presAssocID="{1BB9E486-6EAF-4772-BF92-CAB14B62140A}" presName="rootComposite" presStyleCnt="0"/>
      <dgm:spPr/>
    </dgm:pt>
    <dgm:pt modelId="{89529285-7988-4662-96B6-CBC3EDA0DE59}" type="pres">
      <dgm:prSet presAssocID="{1BB9E486-6EAF-4772-BF92-CAB14B62140A}" presName="rootText" presStyleLbl="node1" presStyleIdx="0" presStyleCnt="1"/>
      <dgm:spPr/>
      <dgm:t>
        <a:bodyPr/>
        <a:lstStyle/>
        <a:p>
          <a:endParaRPr lang="en-US"/>
        </a:p>
      </dgm:t>
    </dgm:pt>
    <dgm:pt modelId="{61E1F4E6-E6B8-43AA-AEBD-E51829E66193}" type="pres">
      <dgm:prSet presAssocID="{1BB9E486-6EAF-4772-BF92-CAB14B62140A}" presName="rootConnector" presStyleLbl="node1" presStyleIdx="0" presStyleCnt="1"/>
      <dgm:spPr/>
    </dgm:pt>
    <dgm:pt modelId="{CF95F26C-C189-44C2-A912-D617868DE9BC}" type="pres">
      <dgm:prSet presAssocID="{1BB9E486-6EAF-4772-BF92-CAB14B62140A}" presName="childShape" presStyleCnt="0"/>
      <dgm:spPr/>
    </dgm:pt>
    <dgm:pt modelId="{5C89080B-CDDE-45D7-832D-9370A98F6DE4}" type="pres">
      <dgm:prSet presAssocID="{C21D8CC0-2D48-4855-AF86-771ED3557188}" presName="Name13" presStyleLbl="parChTrans1D2" presStyleIdx="0" presStyleCnt="1"/>
      <dgm:spPr/>
    </dgm:pt>
    <dgm:pt modelId="{969FBE5E-835F-4E19-9888-ED93C15996C3}" type="pres">
      <dgm:prSet presAssocID="{B3EB121E-437E-4137-91EF-E384FA331DAE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43F321-60B4-4CCD-9D50-00333FCAEBAB}" type="presOf" srcId="{B3EB121E-437E-4137-91EF-E384FA331DAE}" destId="{969FBE5E-835F-4E19-9888-ED93C15996C3}" srcOrd="0" destOrd="0" presId="urn:microsoft.com/office/officeart/2005/8/layout/hierarchy3"/>
    <dgm:cxn modelId="{69510594-C4E9-43CC-9184-8B94D4CE7F31}" srcId="{1BB9E486-6EAF-4772-BF92-CAB14B62140A}" destId="{B3EB121E-437E-4137-91EF-E384FA331DAE}" srcOrd="0" destOrd="0" parTransId="{C21D8CC0-2D48-4855-AF86-771ED3557188}" sibTransId="{7C2BAEBA-2C5B-4ED9-8167-D6302407A208}"/>
    <dgm:cxn modelId="{AF490CAC-528D-492B-9231-5D5121A1740A}" type="presOf" srcId="{1BB9E486-6EAF-4772-BF92-CAB14B62140A}" destId="{61E1F4E6-E6B8-43AA-AEBD-E51829E66193}" srcOrd="1" destOrd="0" presId="urn:microsoft.com/office/officeart/2005/8/layout/hierarchy3"/>
    <dgm:cxn modelId="{52A9411C-4C98-4521-A573-118CDADB6196}" type="presOf" srcId="{EED1118D-6DEF-42FD-A5F0-E51CF2011F9D}" destId="{969FBE5E-835F-4E19-9888-ED93C15996C3}" srcOrd="0" destOrd="3" presId="urn:microsoft.com/office/officeart/2005/8/layout/hierarchy3"/>
    <dgm:cxn modelId="{A524F846-D857-44B0-80DF-DE53FBB5FA2E}" type="presOf" srcId="{51A3574D-017A-4F65-AE2E-14B12AFB6B20}" destId="{969FBE5E-835F-4E19-9888-ED93C15996C3}" srcOrd="0" destOrd="2" presId="urn:microsoft.com/office/officeart/2005/8/layout/hierarchy3"/>
    <dgm:cxn modelId="{A591CBA7-551A-4342-8F31-027EF1E39E07}" type="presOf" srcId="{0817782F-1637-41D7-8C44-6441FC2208FE}" destId="{969FBE5E-835F-4E19-9888-ED93C15996C3}" srcOrd="0" destOrd="4" presId="urn:microsoft.com/office/officeart/2005/8/layout/hierarchy3"/>
    <dgm:cxn modelId="{0BC4FEC6-2CC6-4F2C-81D0-018AB91A7C20}" type="presOf" srcId="{C21D8CC0-2D48-4855-AF86-771ED3557188}" destId="{5C89080B-CDDE-45D7-832D-9370A98F6DE4}" srcOrd="0" destOrd="0" presId="urn:microsoft.com/office/officeart/2005/8/layout/hierarchy3"/>
    <dgm:cxn modelId="{080BD501-1369-4F6F-9B2C-FE968EC9D9FF}" srcId="{B3EB121E-437E-4137-91EF-E384FA331DAE}" destId="{EED1118D-6DEF-42FD-A5F0-E51CF2011F9D}" srcOrd="2" destOrd="0" parTransId="{87ACDEB9-7335-4D7B-9A5D-4FF79E616BE1}" sibTransId="{219333EF-BBAB-42D7-979B-78E953ACBBAA}"/>
    <dgm:cxn modelId="{54FBA8E3-9ED5-492F-A757-800A6F10CFC4}" type="presOf" srcId="{D5D050E4-E50D-45AC-AAE4-8CDDA2E8DDE0}" destId="{27EFB4A2-B6AA-4B88-BFE0-4E6971FF5DDC}" srcOrd="0" destOrd="0" presId="urn:microsoft.com/office/officeart/2005/8/layout/hierarchy3"/>
    <dgm:cxn modelId="{518A8E18-F91C-4AF9-AD25-E65B86C9D6E6}" type="presOf" srcId="{1BB9E486-6EAF-4772-BF92-CAB14B62140A}" destId="{89529285-7988-4662-96B6-CBC3EDA0DE59}" srcOrd="0" destOrd="0" presId="urn:microsoft.com/office/officeart/2005/8/layout/hierarchy3"/>
    <dgm:cxn modelId="{37748FFE-12A0-427D-898A-B721A8D5905A}" type="presOf" srcId="{3DCD6402-A8C0-420F-B2B8-55FB1C033197}" destId="{969FBE5E-835F-4E19-9888-ED93C15996C3}" srcOrd="0" destOrd="1" presId="urn:microsoft.com/office/officeart/2005/8/layout/hierarchy3"/>
    <dgm:cxn modelId="{C0516A6E-C18A-4510-805C-C8DFFEA5648A}" srcId="{B3EB121E-437E-4137-91EF-E384FA331DAE}" destId="{3DCD6402-A8C0-420F-B2B8-55FB1C033197}" srcOrd="0" destOrd="0" parTransId="{94E9353E-3DB3-4BFA-8F15-2DA9D61FC548}" sibTransId="{13DE5F51-CBCB-4C2E-855F-94797200F79B}"/>
    <dgm:cxn modelId="{68DA831C-A658-4214-93CB-C5A557AFA47C}" srcId="{D5D050E4-E50D-45AC-AAE4-8CDDA2E8DDE0}" destId="{1BB9E486-6EAF-4772-BF92-CAB14B62140A}" srcOrd="0" destOrd="0" parTransId="{5923A58E-81E7-4D56-950F-19AB915F8AE4}" sibTransId="{FD75E5C0-78C1-4AB3-B0C0-71D2C73BF422}"/>
    <dgm:cxn modelId="{B8FC26EB-0690-4083-A816-4826ECE597A1}" srcId="{B3EB121E-437E-4137-91EF-E384FA331DAE}" destId="{51A3574D-017A-4F65-AE2E-14B12AFB6B20}" srcOrd="1" destOrd="0" parTransId="{8D552E5D-2462-41C1-942C-14974FC48E8D}" sibTransId="{A8E62B9B-6D8A-4088-A077-022811D70B0D}"/>
    <dgm:cxn modelId="{EF84A239-8767-4176-9391-0348F4306233}" srcId="{B3EB121E-437E-4137-91EF-E384FA331DAE}" destId="{0817782F-1637-41D7-8C44-6441FC2208FE}" srcOrd="3" destOrd="0" parTransId="{9B3002B9-3B72-4936-BC13-7289C566EF54}" sibTransId="{AE2376FC-D168-498B-B8A5-D26D11DAC8D2}"/>
    <dgm:cxn modelId="{8D0B15ED-2174-40C3-8CE6-69D195FEE353}" srcId="{B3EB121E-437E-4137-91EF-E384FA331DAE}" destId="{CDB1B3AA-B8E3-42D6-B570-37E180EBA486}" srcOrd="4" destOrd="0" parTransId="{A43379D3-F324-477E-B6B9-407AD7FD7C1D}" sibTransId="{6A54EF1D-45D1-4612-875E-D9F8C8C19227}"/>
    <dgm:cxn modelId="{A919C7B3-51DD-46C0-951E-B7FA1DDC4276}" type="presOf" srcId="{CDB1B3AA-B8E3-42D6-B570-37E180EBA486}" destId="{969FBE5E-835F-4E19-9888-ED93C15996C3}" srcOrd="0" destOrd="5" presId="urn:microsoft.com/office/officeart/2005/8/layout/hierarchy3"/>
    <dgm:cxn modelId="{EB0D6DF0-C03E-4A8E-81FA-5F9D4CF5BCD1}" type="presParOf" srcId="{27EFB4A2-B6AA-4B88-BFE0-4E6971FF5DDC}" destId="{FA0386E1-8DBB-46FC-8E4E-860AE0A9CDA4}" srcOrd="0" destOrd="0" presId="urn:microsoft.com/office/officeart/2005/8/layout/hierarchy3"/>
    <dgm:cxn modelId="{79E54809-E12D-4C5C-BF9A-A9F5500AF04C}" type="presParOf" srcId="{FA0386E1-8DBB-46FC-8E4E-860AE0A9CDA4}" destId="{D1D3018D-E13E-4192-8E29-B4DFC6C28371}" srcOrd="0" destOrd="0" presId="urn:microsoft.com/office/officeart/2005/8/layout/hierarchy3"/>
    <dgm:cxn modelId="{55FD08BC-1328-4A66-9F0F-5549ED95031B}" type="presParOf" srcId="{D1D3018D-E13E-4192-8E29-B4DFC6C28371}" destId="{89529285-7988-4662-96B6-CBC3EDA0DE59}" srcOrd="0" destOrd="0" presId="urn:microsoft.com/office/officeart/2005/8/layout/hierarchy3"/>
    <dgm:cxn modelId="{58B928D4-E1DA-4A0D-95F5-659E71CC163B}" type="presParOf" srcId="{D1D3018D-E13E-4192-8E29-B4DFC6C28371}" destId="{61E1F4E6-E6B8-43AA-AEBD-E51829E66193}" srcOrd="1" destOrd="0" presId="urn:microsoft.com/office/officeart/2005/8/layout/hierarchy3"/>
    <dgm:cxn modelId="{45C2C00D-0CB7-4DE2-A6D8-852FE4966C94}" type="presParOf" srcId="{FA0386E1-8DBB-46FC-8E4E-860AE0A9CDA4}" destId="{CF95F26C-C189-44C2-A912-D617868DE9BC}" srcOrd="1" destOrd="0" presId="urn:microsoft.com/office/officeart/2005/8/layout/hierarchy3"/>
    <dgm:cxn modelId="{EA067B1F-2EF4-43AB-B119-902D819EB5E7}" type="presParOf" srcId="{CF95F26C-C189-44C2-A912-D617868DE9BC}" destId="{5C89080B-CDDE-45D7-832D-9370A98F6DE4}" srcOrd="0" destOrd="0" presId="urn:microsoft.com/office/officeart/2005/8/layout/hierarchy3"/>
    <dgm:cxn modelId="{B1082E95-E08C-40CD-BCD4-5BA223F277B7}" type="presParOf" srcId="{CF95F26C-C189-44C2-A912-D617868DE9BC}" destId="{969FBE5E-835F-4E19-9888-ED93C15996C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D050E4-E50D-45AC-AAE4-8CDDA2E8DDE0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EB121E-437E-4137-91EF-E384FA331DAE}">
      <dgm:prSet phldrT="[Text]" custT="1"/>
      <dgm:spPr/>
      <dgm:t>
        <a:bodyPr/>
        <a:lstStyle/>
        <a:p>
          <a:r>
            <a:rPr lang="en-US" sz="1200" dirty="0" smtClean="0"/>
            <a:t>Volunteer Management</a:t>
          </a:r>
        </a:p>
      </dgm:t>
    </dgm:pt>
    <dgm:pt modelId="{C21D8CC0-2D48-4855-AF86-771ED3557188}" type="parTrans" cxnId="{69510594-C4E9-43CC-9184-8B94D4CE7F31}">
      <dgm:prSet/>
      <dgm:spPr/>
      <dgm:t>
        <a:bodyPr/>
        <a:lstStyle/>
        <a:p>
          <a:endParaRPr lang="en-US"/>
        </a:p>
      </dgm:t>
    </dgm:pt>
    <dgm:pt modelId="{7C2BAEBA-2C5B-4ED9-8167-D6302407A208}" type="sibTrans" cxnId="{69510594-C4E9-43CC-9184-8B94D4CE7F31}">
      <dgm:prSet/>
      <dgm:spPr/>
      <dgm:t>
        <a:bodyPr/>
        <a:lstStyle/>
        <a:p>
          <a:endParaRPr lang="en-US"/>
        </a:p>
      </dgm:t>
    </dgm:pt>
    <dgm:pt modelId="{1BB9E486-6EAF-4772-BF92-CAB14B62140A}">
      <dgm:prSet phldrT="[Text]"/>
      <dgm:spPr/>
      <dgm:t>
        <a:bodyPr/>
        <a:lstStyle/>
        <a:p>
          <a:r>
            <a:rPr lang="en-US" dirty="0" smtClean="0"/>
            <a:t>Volunteer Management</a:t>
          </a:r>
          <a:endParaRPr lang="en-US" dirty="0"/>
        </a:p>
      </dgm:t>
    </dgm:pt>
    <dgm:pt modelId="{5923A58E-81E7-4D56-950F-19AB915F8AE4}" type="parTrans" cxnId="{68DA831C-A658-4214-93CB-C5A557AFA47C}">
      <dgm:prSet/>
      <dgm:spPr/>
      <dgm:t>
        <a:bodyPr/>
        <a:lstStyle/>
        <a:p>
          <a:endParaRPr lang="en-US"/>
        </a:p>
      </dgm:t>
    </dgm:pt>
    <dgm:pt modelId="{FD75E5C0-78C1-4AB3-B0C0-71D2C73BF422}" type="sibTrans" cxnId="{68DA831C-A658-4214-93CB-C5A557AFA47C}">
      <dgm:prSet/>
      <dgm:spPr/>
      <dgm:t>
        <a:bodyPr/>
        <a:lstStyle/>
        <a:p>
          <a:endParaRPr lang="en-US"/>
        </a:p>
      </dgm:t>
    </dgm:pt>
    <dgm:pt modelId="{C14E140F-171A-4E0D-9B36-2C6085A1EE71}">
      <dgm:prSet phldrT="[Text]" custT="1"/>
      <dgm:spPr/>
      <dgm:t>
        <a:bodyPr/>
        <a:lstStyle/>
        <a:p>
          <a:r>
            <a:rPr lang="en-US" sz="1200" dirty="0" smtClean="0"/>
            <a:t>Care for Responders</a:t>
          </a:r>
          <a:endParaRPr lang="en-US" sz="1200" dirty="0"/>
        </a:p>
      </dgm:t>
    </dgm:pt>
    <dgm:pt modelId="{2CA6CB62-3396-4BA5-8982-A94DE2203730}" type="parTrans" cxnId="{8AB2244F-82F7-4A93-A7E4-3AABE678AE26}">
      <dgm:prSet/>
      <dgm:spPr/>
      <dgm:t>
        <a:bodyPr/>
        <a:lstStyle/>
        <a:p>
          <a:endParaRPr lang="en-US"/>
        </a:p>
      </dgm:t>
    </dgm:pt>
    <dgm:pt modelId="{C7CA284D-ACC2-4A6C-9041-D0DC5E0096C3}" type="sibTrans" cxnId="{8AB2244F-82F7-4A93-A7E4-3AABE678AE26}">
      <dgm:prSet/>
      <dgm:spPr/>
      <dgm:t>
        <a:bodyPr/>
        <a:lstStyle/>
        <a:p>
          <a:endParaRPr lang="en-US"/>
        </a:p>
      </dgm:t>
    </dgm:pt>
    <dgm:pt modelId="{D4B528EB-CA73-44A0-A9B7-FA2576648103}">
      <dgm:prSet phldrT="[Text]" custT="1"/>
      <dgm:spPr/>
      <dgm:t>
        <a:bodyPr/>
        <a:lstStyle/>
        <a:p>
          <a:r>
            <a:rPr lang="en-US" sz="1200" dirty="0" smtClean="0"/>
            <a:t>Volunteer Sheltering and Feeding  </a:t>
          </a:r>
          <a:endParaRPr lang="en-US" sz="1200" dirty="0"/>
        </a:p>
      </dgm:t>
    </dgm:pt>
    <dgm:pt modelId="{15CDDD22-E638-4AF6-87F5-EDD3723D706E}" type="parTrans" cxnId="{F3C74834-F728-40AD-A8F9-29F0DADC8202}">
      <dgm:prSet/>
      <dgm:spPr/>
      <dgm:t>
        <a:bodyPr/>
        <a:lstStyle/>
        <a:p>
          <a:endParaRPr lang="en-US"/>
        </a:p>
      </dgm:t>
    </dgm:pt>
    <dgm:pt modelId="{BFBF2073-625A-4D9C-BA3E-DB014DC6EC96}" type="sibTrans" cxnId="{F3C74834-F728-40AD-A8F9-29F0DADC8202}">
      <dgm:prSet/>
      <dgm:spPr/>
      <dgm:t>
        <a:bodyPr/>
        <a:lstStyle/>
        <a:p>
          <a:endParaRPr lang="en-US"/>
        </a:p>
      </dgm:t>
    </dgm:pt>
    <dgm:pt modelId="{27EFB4A2-B6AA-4B88-BFE0-4E6971FF5DDC}" type="pres">
      <dgm:prSet presAssocID="{D5D050E4-E50D-45AC-AAE4-8CDDA2E8DDE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0386E1-8DBB-46FC-8E4E-860AE0A9CDA4}" type="pres">
      <dgm:prSet presAssocID="{1BB9E486-6EAF-4772-BF92-CAB14B62140A}" presName="root" presStyleCnt="0"/>
      <dgm:spPr/>
    </dgm:pt>
    <dgm:pt modelId="{D1D3018D-E13E-4192-8E29-B4DFC6C28371}" type="pres">
      <dgm:prSet presAssocID="{1BB9E486-6EAF-4772-BF92-CAB14B62140A}" presName="rootComposite" presStyleCnt="0"/>
      <dgm:spPr/>
    </dgm:pt>
    <dgm:pt modelId="{89529285-7988-4662-96B6-CBC3EDA0DE59}" type="pres">
      <dgm:prSet presAssocID="{1BB9E486-6EAF-4772-BF92-CAB14B62140A}" presName="rootText" presStyleLbl="node1" presStyleIdx="0" presStyleCnt="1"/>
      <dgm:spPr/>
      <dgm:t>
        <a:bodyPr/>
        <a:lstStyle/>
        <a:p>
          <a:endParaRPr lang="en-US"/>
        </a:p>
      </dgm:t>
    </dgm:pt>
    <dgm:pt modelId="{61E1F4E6-E6B8-43AA-AEBD-E51829E66193}" type="pres">
      <dgm:prSet presAssocID="{1BB9E486-6EAF-4772-BF92-CAB14B62140A}" presName="rootConnector" presStyleLbl="node1" presStyleIdx="0" presStyleCnt="1"/>
      <dgm:spPr/>
    </dgm:pt>
    <dgm:pt modelId="{CF95F26C-C189-44C2-A912-D617868DE9BC}" type="pres">
      <dgm:prSet presAssocID="{1BB9E486-6EAF-4772-BF92-CAB14B62140A}" presName="childShape" presStyleCnt="0"/>
      <dgm:spPr/>
    </dgm:pt>
    <dgm:pt modelId="{5C89080B-CDDE-45D7-832D-9370A98F6DE4}" type="pres">
      <dgm:prSet presAssocID="{C21D8CC0-2D48-4855-AF86-771ED3557188}" presName="Name13" presStyleLbl="parChTrans1D2" presStyleIdx="0" presStyleCnt="1"/>
      <dgm:spPr/>
    </dgm:pt>
    <dgm:pt modelId="{969FBE5E-835F-4E19-9888-ED93C15996C3}" type="pres">
      <dgm:prSet presAssocID="{B3EB121E-437E-4137-91EF-E384FA331DAE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510594-C4E9-43CC-9184-8B94D4CE7F31}" srcId="{1BB9E486-6EAF-4772-BF92-CAB14B62140A}" destId="{B3EB121E-437E-4137-91EF-E384FA331DAE}" srcOrd="0" destOrd="0" parTransId="{C21D8CC0-2D48-4855-AF86-771ED3557188}" sibTransId="{7C2BAEBA-2C5B-4ED9-8167-D6302407A208}"/>
    <dgm:cxn modelId="{075C6A48-3382-494D-8FF1-19C4D60A2ABE}" type="presOf" srcId="{B3EB121E-437E-4137-91EF-E384FA331DAE}" destId="{969FBE5E-835F-4E19-9888-ED93C15996C3}" srcOrd="0" destOrd="0" presId="urn:microsoft.com/office/officeart/2005/8/layout/hierarchy3"/>
    <dgm:cxn modelId="{97E7F2B7-6F11-49B4-B8F9-5E6B33C5E4EB}" type="presOf" srcId="{1BB9E486-6EAF-4772-BF92-CAB14B62140A}" destId="{61E1F4E6-E6B8-43AA-AEBD-E51829E66193}" srcOrd="1" destOrd="0" presId="urn:microsoft.com/office/officeart/2005/8/layout/hierarchy3"/>
    <dgm:cxn modelId="{2781FA4E-32BD-4C0D-B825-A1FB560DD7D8}" type="presOf" srcId="{C21D8CC0-2D48-4855-AF86-771ED3557188}" destId="{5C89080B-CDDE-45D7-832D-9370A98F6DE4}" srcOrd="0" destOrd="0" presId="urn:microsoft.com/office/officeart/2005/8/layout/hierarchy3"/>
    <dgm:cxn modelId="{9837E117-3FCB-495C-B198-2B06C13800F3}" type="presOf" srcId="{D5D050E4-E50D-45AC-AAE4-8CDDA2E8DDE0}" destId="{27EFB4A2-B6AA-4B88-BFE0-4E6971FF5DDC}" srcOrd="0" destOrd="0" presId="urn:microsoft.com/office/officeart/2005/8/layout/hierarchy3"/>
    <dgm:cxn modelId="{C18DE277-5321-4FD5-939D-DC5ED0A20C4F}" type="presOf" srcId="{D4B528EB-CA73-44A0-A9B7-FA2576648103}" destId="{969FBE5E-835F-4E19-9888-ED93C15996C3}" srcOrd="0" destOrd="2" presId="urn:microsoft.com/office/officeart/2005/8/layout/hierarchy3"/>
    <dgm:cxn modelId="{5B51D591-EE81-45E3-9F89-5EF699AF5BA0}" type="presOf" srcId="{C14E140F-171A-4E0D-9B36-2C6085A1EE71}" destId="{969FBE5E-835F-4E19-9888-ED93C15996C3}" srcOrd="0" destOrd="1" presId="urn:microsoft.com/office/officeart/2005/8/layout/hierarchy3"/>
    <dgm:cxn modelId="{68DA831C-A658-4214-93CB-C5A557AFA47C}" srcId="{D5D050E4-E50D-45AC-AAE4-8CDDA2E8DDE0}" destId="{1BB9E486-6EAF-4772-BF92-CAB14B62140A}" srcOrd="0" destOrd="0" parTransId="{5923A58E-81E7-4D56-950F-19AB915F8AE4}" sibTransId="{FD75E5C0-78C1-4AB3-B0C0-71D2C73BF422}"/>
    <dgm:cxn modelId="{F3C74834-F728-40AD-A8F9-29F0DADC8202}" srcId="{B3EB121E-437E-4137-91EF-E384FA331DAE}" destId="{D4B528EB-CA73-44A0-A9B7-FA2576648103}" srcOrd="1" destOrd="0" parTransId="{15CDDD22-E638-4AF6-87F5-EDD3723D706E}" sibTransId="{BFBF2073-625A-4D9C-BA3E-DB014DC6EC96}"/>
    <dgm:cxn modelId="{8AB2244F-82F7-4A93-A7E4-3AABE678AE26}" srcId="{B3EB121E-437E-4137-91EF-E384FA331DAE}" destId="{C14E140F-171A-4E0D-9B36-2C6085A1EE71}" srcOrd="0" destOrd="0" parTransId="{2CA6CB62-3396-4BA5-8982-A94DE2203730}" sibTransId="{C7CA284D-ACC2-4A6C-9041-D0DC5E0096C3}"/>
    <dgm:cxn modelId="{CAA7BD55-7CC7-4D56-8BF7-26D40B1445C2}" type="presOf" srcId="{1BB9E486-6EAF-4772-BF92-CAB14B62140A}" destId="{89529285-7988-4662-96B6-CBC3EDA0DE59}" srcOrd="0" destOrd="0" presId="urn:microsoft.com/office/officeart/2005/8/layout/hierarchy3"/>
    <dgm:cxn modelId="{629303E5-2C32-4F7E-83BB-CA4996DE3811}" type="presParOf" srcId="{27EFB4A2-B6AA-4B88-BFE0-4E6971FF5DDC}" destId="{FA0386E1-8DBB-46FC-8E4E-860AE0A9CDA4}" srcOrd="0" destOrd="0" presId="urn:microsoft.com/office/officeart/2005/8/layout/hierarchy3"/>
    <dgm:cxn modelId="{1037030A-1394-4D75-8DE9-143FE771155E}" type="presParOf" srcId="{FA0386E1-8DBB-46FC-8E4E-860AE0A9CDA4}" destId="{D1D3018D-E13E-4192-8E29-B4DFC6C28371}" srcOrd="0" destOrd="0" presId="urn:microsoft.com/office/officeart/2005/8/layout/hierarchy3"/>
    <dgm:cxn modelId="{4E8B5C97-F7A3-4957-B96E-16D4E5E295C4}" type="presParOf" srcId="{D1D3018D-E13E-4192-8E29-B4DFC6C28371}" destId="{89529285-7988-4662-96B6-CBC3EDA0DE59}" srcOrd="0" destOrd="0" presId="urn:microsoft.com/office/officeart/2005/8/layout/hierarchy3"/>
    <dgm:cxn modelId="{E8BD46BB-76DB-4243-B46B-E08BF86FF6C2}" type="presParOf" srcId="{D1D3018D-E13E-4192-8E29-B4DFC6C28371}" destId="{61E1F4E6-E6B8-43AA-AEBD-E51829E66193}" srcOrd="1" destOrd="0" presId="urn:microsoft.com/office/officeart/2005/8/layout/hierarchy3"/>
    <dgm:cxn modelId="{864EA488-C59E-4DBF-883B-56654BF06E26}" type="presParOf" srcId="{FA0386E1-8DBB-46FC-8E4E-860AE0A9CDA4}" destId="{CF95F26C-C189-44C2-A912-D617868DE9BC}" srcOrd="1" destOrd="0" presId="urn:microsoft.com/office/officeart/2005/8/layout/hierarchy3"/>
    <dgm:cxn modelId="{D44AD0CB-02C0-49F7-A94C-8338487C8CED}" type="presParOf" srcId="{CF95F26C-C189-44C2-A912-D617868DE9BC}" destId="{5C89080B-CDDE-45D7-832D-9370A98F6DE4}" srcOrd="0" destOrd="0" presId="urn:microsoft.com/office/officeart/2005/8/layout/hierarchy3"/>
    <dgm:cxn modelId="{D2986E77-70EC-4D02-AD55-288EFD03B562}" type="presParOf" srcId="{CF95F26C-C189-44C2-A912-D617868DE9BC}" destId="{969FBE5E-835F-4E19-9888-ED93C15996C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D050E4-E50D-45AC-AAE4-8CDDA2E8DDE0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EB121E-437E-4137-91EF-E384FA331DAE}">
      <dgm:prSet phldrT="[Text]" custT="1"/>
      <dgm:spPr/>
      <dgm:t>
        <a:bodyPr/>
        <a:lstStyle/>
        <a:p>
          <a:r>
            <a:rPr lang="en-US" sz="800" dirty="0" smtClean="0"/>
            <a:t>Housing and Building Needs</a:t>
          </a:r>
        </a:p>
      </dgm:t>
    </dgm:pt>
    <dgm:pt modelId="{C21D8CC0-2D48-4855-AF86-771ED3557188}" type="parTrans" cxnId="{69510594-C4E9-43CC-9184-8B94D4CE7F31}">
      <dgm:prSet/>
      <dgm:spPr/>
      <dgm:t>
        <a:bodyPr/>
        <a:lstStyle/>
        <a:p>
          <a:endParaRPr lang="en-US"/>
        </a:p>
      </dgm:t>
    </dgm:pt>
    <dgm:pt modelId="{7C2BAEBA-2C5B-4ED9-8167-D6302407A208}" type="sibTrans" cxnId="{69510594-C4E9-43CC-9184-8B94D4CE7F31}">
      <dgm:prSet/>
      <dgm:spPr/>
      <dgm:t>
        <a:bodyPr/>
        <a:lstStyle/>
        <a:p>
          <a:endParaRPr lang="en-US"/>
        </a:p>
      </dgm:t>
    </dgm:pt>
    <dgm:pt modelId="{1BB9E486-6EAF-4772-BF92-CAB14B62140A}">
      <dgm:prSet phldrT="[Text]"/>
      <dgm:spPr/>
      <dgm:t>
        <a:bodyPr/>
        <a:lstStyle/>
        <a:p>
          <a:r>
            <a:rPr lang="en-US" dirty="0" smtClean="0"/>
            <a:t>Housing and Building Needs</a:t>
          </a:r>
          <a:endParaRPr lang="en-US" dirty="0"/>
        </a:p>
      </dgm:t>
    </dgm:pt>
    <dgm:pt modelId="{5923A58E-81E7-4D56-950F-19AB915F8AE4}" type="parTrans" cxnId="{68DA831C-A658-4214-93CB-C5A557AFA47C}">
      <dgm:prSet/>
      <dgm:spPr/>
      <dgm:t>
        <a:bodyPr/>
        <a:lstStyle/>
        <a:p>
          <a:endParaRPr lang="en-US"/>
        </a:p>
      </dgm:t>
    </dgm:pt>
    <dgm:pt modelId="{FD75E5C0-78C1-4AB3-B0C0-71D2C73BF422}" type="sibTrans" cxnId="{68DA831C-A658-4214-93CB-C5A557AFA47C}">
      <dgm:prSet/>
      <dgm:spPr/>
      <dgm:t>
        <a:bodyPr/>
        <a:lstStyle/>
        <a:p>
          <a:endParaRPr lang="en-US"/>
        </a:p>
      </dgm:t>
    </dgm:pt>
    <dgm:pt modelId="{C14E140F-171A-4E0D-9B36-2C6085A1EE71}">
      <dgm:prSet phldrT="[Text]" custT="1"/>
      <dgm:spPr/>
      <dgm:t>
        <a:bodyPr/>
        <a:lstStyle/>
        <a:p>
          <a:r>
            <a:rPr lang="en-US" sz="800" dirty="0" smtClean="0"/>
            <a:t>Temporary to Permanent Housing</a:t>
          </a:r>
          <a:endParaRPr lang="en-US" sz="800" dirty="0"/>
        </a:p>
      </dgm:t>
    </dgm:pt>
    <dgm:pt modelId="{2CA6CB62-3396-4BA5-8982-A94DE2203730}" type="parTrans" cxnId="{8AB2244F-82F7-4A93-A7E4-3AABE678AE26}">
      <dgm:prSet/>
      <dgm:spPr/>
      <dgm:t>
        <a:bodyPr/>
        <a:lstStyle/>
        <a:p>
          <a:endParaRPr lang="en-US"/>
        </a:p>
      </dgm:t>
    </dgm:pt>
    <dgm:pt modelId="{C7CA284D-ACC2-4A6C-9041-D0DC5E0096C3}" type="sibTrans" cxnId="{8AB2244F-82F7-4A93-A7E4-3AABE678AE26}">
      <dgm:prSet/>
      <dgm:spPr/>
      <dgm:t>
        <a:bodyPr/>
        <a:lstStyle/>
        <a:p>
          <a:endParaRPr lang="en-US"/>
        </a:p>
      </dgm:t>
    </dgm:pt>
    <dgm:pt modelId="{2AB870D8-493A-40F0-8CC2-9E341048DDED}">
      <dgm:prSet phldrT="[Text]" custT="1"/>
      <dgm:spPr/>
      <dgm:t>
        <a:bodyPr/>
        <a:lstStyle/>
        <a:p>
          <a:r>
            <a:rPr lang="en-US" sz="800" dirty="0" smtClean="0"/>
            <a:t>Affordable Housing</a:t>
          </a:r>
          <a:endParaRPr lang="en-US" sz="800" dirty="0"/>
        </a:p>
      </dgm:t>
    </dgm:pt>
    <dgm:pt modelId="{C3F11AEF-199F-4AE5-A1E5-15A7B557AED2}" type="parTrans" cxnId="{AF2CC6AE-596F-4B16-80F9-6D09D575A496}">
      <dgm:prSet/>
      <dgm:spPr/>
      <dgm:t>
        <a:bodyPr/>
        <a:lstStyle/>
        <a:p>
          <a:endParaRPr lang="en-US"/>
        </a:p>
      </dgm:t>
    </dgm:pt>
    <dgm:pt modelId="{15CEF4CD-6CFD-4876-9A4E-D081E41E56A1}" type="sibTrans" cxnId="{AF2CC6AE-596F-4B16-80F9-6D09D575A496}">
      <dgm:prSet/>
      <dgm:spPr/>
      <dgm:t>
        <a:bodyPr/>
        <a:lstStyle/>
        <a:p>
          <a:endParaRPr lang="en-US"/>
        </a:p>
      </dgm:t>
    </dgm:pt>
    <dgm:pt modelId="{DC0AF5CE-B18F-431E-B176-99E3A9B33CE2}">
      <dgm:prSet phldrT="[Text]" custT="1"/>
      <dgm:spPr/>
      <dgm:t>
        <a:bodyPr/>
        <a:lstStyle/>
        <a:p>
          <a:r>
            <a:rPr lang="en-US" sz="800" dirty="0" smtClean="0"/>
            <a:t>Building Materials Management</a:t>
          </a:r>
          <a:endParaRPr lang="en-US" sz="800" dirty="0"/>
        </a:p>
      </dgm:t>
    </dgm:pt>
    <dgm:pt modelId="{198B63E5-573A-4D01-B156-60566F78D446}" type="parTrans" cxnId="{B737BB28-C53F-4245-9FC3-A77C2DA81A17}">
      <dgm:prSet/>
      <dgm:spPr/>
      <dgm:t>
        <a:bodyPr/>
        <a:lstStyle/>
        <a:p>
          <a:endParaRPr lang="en-US"/>
        </a:p>
      </dgm:t>
    </dgm:pt>
    <dgm:pt modelId="{DADAF95C-2034-47B8-85FB-D2725AE9B9B8}" type="sibTrans" cxnId="{B737BB28-C53F-4245-9FC3-A77C2DA81A17}">
      <dgm:prSet/>
      <dgm:spPr/>
      <dgm:t>
        <a:bodyPr/>
        <a:lstStyle/>
        <a:p>
          <a:endParaRPr lang="en-US"/>
        </a:p>
      </dgm:t>
    </dgm:pt>
    <dgm:pt modelId="{1148A34B-F139-4CF2-A7C3-745C5EF9E387}">
      <dgm:prSet phldrT="[Text]" custT="1"/>
      <dgm:spPr/>
      <dgm:t>
        <a:bodyPr/>
        <a:lstStyle/>
        <a:p>
          <a:r>
            <a:rPr lang="en-US" sz="800" dirty="0" smtClean="0"/>
            <a:t>General Contractors</a:t>
          </a:r>
          <a:endParaRPr lang="en-US" sz="800" dirty="0"/>
        </a:p>
      </dgm:t>
    </dgm:pt>
    <dgm:pt modelId="{478A33C1-8064-43B6-B8D5-579DC9E738D9}" type="parTrans" cxnId="{68BA863C-BD59-47BD-B696-BD34633D3BF1}">
      <dgm:prSet/>
      <dgm:spPr/>
      <dgm:t>
        <a:bodyPr/>
        <a:lstStyle/>
        <a:p>
          <a:endParaRPr lang="en-US"/>
        </a:p>
      </dgm:t>
    </dgm:pt>
    <dgm:pt modelId="{E545F54E-68C8-4326-AF24-3041FD46980F}" type="sibTrans" cxnId="{68BA863C-BD59-47BD-B696-BD34633D3BF1}">
      <dgm:prSet/>
      <dgm:spPr/>
      <dgm:t>
        <a:bodyPr/>
        <a:lstStyle/>
        <a:p>
          <a:endParaRPr lang="en-US"/>
        </a:p>
      </dgm:t>
    </dgm:pt>
    <dgm:pt modelId="{092878A7-35BA-43AA-94EA-01BA34DC3F9F}">
      <dgm:prSet phldrT="[Text]" custT="1"/>
      <dgm:spPr/>
      <dgm:t>
        <a:bodyPr/>
        <a:lstStyle/>
        <a:p>
          <a:r>
            <a:rPr lang="en-US" sz="800" dirty="0" smtClean="0"/>
            <a:t>Donations Management</a:t>
          </a:r>
          <a:endParaRPr lang="en-US" sz="800" dirty="0"/>
        </a:p>
      </dgm:t>
    </dgm:pt>
    <dgm:pt modelId="{68AF5F11-944E-4EB8-95EC-6AE62B5B5F30}" type="parTrans" cxnId="{9B68594F-FC2E-4414-B261-464299F2881F}">
      <dgm:prSet/>
      <dgm:spPr/>
      <dgm:t>
        <a:bodyPr/>
        <a:lstStyle/>
        <a:p>
          <a:endParaRPr lang="en-US"/>
        </a:p>
      </dgm:t>
    </dgm:pt>
    <dgm:pt modelId="{941AD4F6-99B6-41A3-9577-22D5576A0C8F}" type="sibTrans" cxnId="{9B68594F-FC2E-4414-B261-464299F2881F}">
      <dgm:prSet/>
      <dgm:spPr/>
      <dgm:t>
        <a:bodyPr/>
        <a:lstStyle/>
        <a:p>
          <a:endParaRPr lang="en-US"/>
        </a:p>
      </dgm:t>
    </dgm:pt>
    <dgm:pt modelId="{15DD8F03-127D-4724-BE31-19EE2C1E23C4}">
      <dgm:prSet phldrT="[Text]" custT="1"/>
      <dgm:spPr/>
      <dgm:t>
        <a:bodyPr/>
        <a:lstStyle/>
        <a:p>
          <a:r>
            <a:rPr lang="en-US" sz="800" dirty="0" smtClean="0"/>
            <a:t>Replacement Housing</a:t>
          </a:r>
          <a:endParaRPr lang="en-US" sz="800" dirty="0"/>
        </a:p>
      </dgm:t>
    </dgm:pt>
    <dgm:pt modelId="{26488A78-06BA-48AD-A299-C5DF5B6DED6E}" type="parTrans" cxnId="{1AA1BF7E-210D-4EDE-9FBD-E11C51BD905F}">
      <dgm:prSet/>
      <dgm:spPr/>
      <dgm:t>
        <a:bodyPr/>
        <a:lstStyle/>
        <a:p>
          <a:endParaRPr lang="en-US"/>
        </a:p>
      </dgm:t>
    </dgm:pt>
    <dgm:pt modelId="{D469ACC3-65A6-4694-ACFC-1790D1C02C6E}" type="sibTrans" cxnId="{1AA1BF7E-210D-4EDE-9FBD-E11C51BD905F}">
      <dgm:prSet/>
      <dgm:spPr/>
      <dgm:t>
        <a:bodyPr/>
        <a:lstStyle/>
        <a:p>
          <a:endParaRPr lang="en-US"/>
        </a:p>
      </dgm:t>
    </dgm:pt>
    <dgm:pt modelId="{96E76A00-1EAF-4C34-A9EB-685F30A17A37}">
      <dgm:prSet phldrT="[Text]" custT="1"/>
      <dgm:spPr/>
      <dgm:t>
        <a:bodyPr/>
        <a:lstStyle/>
        <a:p>
          <a:r>
            <a:rPr lang="en-US" sz="800" dirty="0" smtClean="0"/>
            <a:t>Repair Housing</a:t>
          </a:r>
          <a:endParaRPr lang="en-US" sz="800" dirty="0"/>
        </a:p>
      </dgm:t>
    </dgm:pt>
    <dgm:pt modelId="{3F8E1199-DC64-42AA-AEE7-E8C17626A992}" type="parTrans" cxnId="{496C084F-310C-4B4E-9226-BD3A44D47917}">
      <dgm:prSet/>
      <dgm:spPr/>
      <dgm:t>
        <a:bodyPr/>
        <a:lstStyle/>
        <a:p>
          <a:endParaRPr lang="en-US"/>
        </a:p>
      </dgm:t>
    </dgm:pt>
    <dgm:pt modelId="{9B80EA82-F00F-4D56-BEF3-0CC6BEBCEF20}" type="sibTrans" cxnId="{496C084F-310C-4B4E-9226-BD3A44D47917}">
      <dgm:prSet/>
      <dgm:spPr/>
      <dgm:t>
        <a:bodyPr/>
        <a:lstStyle/>
        <a:p>
          <a:endParaRPr lang="en-US"/>
        </a:p>
      </dgm:t>
    </dgm:pt>
    <dgm:pt modelId="{27EFB4A2-B6AA-4B88-BFE0-4E6971FF5DDC}" type="pres">
      <dgm:prSet presAssocID="{D5D050E4-E50D-45AC-AAE4-8CDDA2E8DDE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0386E1-8DBB-46FC-8E4E-860AE0A9CDA4}" type="pres">
      <dgm:prSet presAssocID="{1BB9E486-6EAF-4772-BF92-CAB14B62140A}" presName="root" presStyleCnt="0"/>
      <dgm:spPr/>
    </dgm:pt>
    <dgm:pt modelId="{D1D3018D-E13E-4192-8E29-B4DFC6C28371}" type="pres">
      <dgm:prSet presAssocID="{1BB9E486-6EAF-4772-BF92-CAB14B62140A}" presName="rootComposite" presStyleCnt="0"/>
      <dgm:spPr/>
    </dgm:pt>
    <dgm:pt modelId="{89529285-7988-4662-96B6-CBC3EDA0DE59}" type="pres">
      <dgm:prSet presAssocID="{1BB9E486-6EAF-4772-BF92-CAB14B62140A}" presName="rootText" presStyleLbl="node1" presStyleIdx="0" presStyleCnt="1"/>
      <dgm:spPr/>
      <dgm:t>
        <a:bodyPr/>
        <a:lstStyle/>
        <a:p>
          <a:endParaRPr lang="en-US"/>
        </a:p>
      </dgm:t>
    </dgm:pt>
    <dgm:pt modelId="{61E1F4E6-E6B8-43AA-AEBD-E51829E66193}" type="pres">
      <dgm:prSet presAssocID="{1BB9E486-6EAF-4772-BF92-CAB14B62140A}" presName="rootConnector" presStyleLbl="node1" presStyleIdx="0" presStyleCnt="1"/>
      <dgm:spPr/>
    </dgm:pt>
    <dgm:pt modelId="{CF95F26C-C189-44C2-A912-D617868DE9BC}" type="pres">
      <dgm:prSet presAssocID="{1BB9E486-6EAF-4772-BF92-CAB14B62140A}" presName="childShape" presStyleCnt="0"/>
      <dgm:spPr/>
    </dgm:pt>
    <dgm:pt modelId="{5C89080B-CDDE-45D7-832D-9370A98F6DE4}" type="pres">
      <dgm:prSet presAssocID="{C21D8CC0-2D48-4855-AF86-771ED3557188}" presName="Name13" presStyleLbl="parChTrans1D2" presStyleIdx="0" presStyleCnt="1"/>
      <dgm:spPr/>
    </dgm:pt>
    <dgm:pt modelId="{969FBE5E-835F-4E19-9888-ED93C15996C3}" type="pres">
      <dgm:prSet presAssocID="{B3EB121E-437E-4137-91EF-E384FA331DAE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E62EE0-ACD8-46B8-8F2A-9190CD4FF072}" type="presOf" srcId="{1BB9E486-6EAF-4772-BF92-CAB14B62140A}" destId="{89529285-7988-4662-96B6-CBC3EDA0DE59}" srcOrd="0" destOrd="0" presId="urn:microsoft.com/office/officeart/2005/8/layout/hierarchy3"/>
    <dgm:cxn modelId="{5DD64AA5-F6E9-412D-ADC7-B5996A515D27}" type="presOf" srcId="{D5D050E4-E50D-45AC-AAE4-8CDDA2E8DDE0}" destId="{27EFB4A2-B6AA-4B88-BFE0-4E6971FF5DDC}" srcOrd="0" destOrd="0" presId="urn:microsoft.com/office/officeart/2005/8/layout/hierarchy3"/>
    <dgm:cxn modelId="{8AB2244F-82F7-4A93-A7E4-3AABE678AE26}" srcId="{B3EB121E-437E-4137-91EF-E384FA331DAE}" destId="{C14E140F-171A-4E0D-9B36-2C6085A1EE71}" srcOrd="0" destOrd="0" parTransId="{2CA6CB62-3396-4BA5-8982-A94DE2203730}" sibTransId="{C7CA284D-ACC2-4A6C-9041-D0DC5E0096C3}"/>
    <dgm:cxn modelId="{68BA863C-BD59-47BD-B696-BD34633D3BF1}" srcId="{B3EB121E-437E-4137-91EF-E384FA331DAE}" destId="{1148A34B-F139-4CF2-A7C3-745C5EF9E387}" srcOrd="5" destOrd="0" parTransId="{478A33C1-8064-43B6-B8D5-579DC9E738D9}" sibTransId="{E545F54E-68C8-4326-AF24-3041FD46980F}"/>
    <dgm:cxn modelId="{DCE0D70A-44CE-42A1-B7BB-0881F424DB36}" type="presOf" srcId="{C21D8CC0-2D48-4855-AF86-771ED3557188}" destId="{5C89080B-CDDE-45D7-832D-9370A98F6DE4}" srcOrd="0" destOrd="0" presId="urn:microsoft.com/office/officeart/2005/8/layout/hierarchy3"/>
    <dgm:cxn modelId="{FA10BB7C-C699-43F8-B374-ECD06FF9E5EC}" type="presOf" srcId="{1148A34B-F139-4CF2-A7C3-745C5EF9E387}" destId="{969FBE5E-835F-4E19-9888-ED93C15996C3}" srcOrd="0" destOrd="6" presId="urn:microsoft.com/office/officeart/2005/8/layout/hierarchy3"/>
    <dgm:cxn modelId="{ACDFEA0E-E7F3-47FF-BE6F-37EEF2B32290}" type="presOf" srcId="{C14E140F-171A-4E0D-9B36-2C6085A1EE71}" destId="{969FBE5E-835F-4E19-9888-ED93C15996C3}" srcOrd="0" destOrd="1" presId="urn:microsoft.com/office/officeart/2005/8/layout/hierarchy3"/>
    <dgm:cxn modelId="{1AA1BF7E-210D-4EDE-9FBD-E11C51BD905F}" srcId="{B3EB121E-437E-4137-91EF-E384FA331DAE}" destId="{15DD8F03-127D-4724-BE31-19EE2C1E23C4}" srcOrd="1" destOrd="0" parTransId="{26488A78-06BA-48AD-A299-C5DF5B6DED6E}" sibTransId="{D469ACC3-65A6-4694-ACFC-1790D1C02C6E}"/>
    <dgm:cxn modelId="{69510594-C4E9-43CC-9184-8B94D4CE7F31}" srcId="{1BB9E486-6EAF-4772-BF92-CAB14B62140A}" destId="{B3EB121E-437E-4137-91EF-E384FA331DAE}" srcOrd="0" destOrd="0" parTransId="{C21D8CC0-2D48-4855-AF86-771ED3557188}" sibTransId="{7C2BAEBA-2C5B-4ED9-8167-D6302407A208}"/>
    <dgm:cxn modelId="{06DCBB70-E7D9-4C18-AB52-077CD99A115A}" type="presOf" srcId="{092878A7-35BA-43AA-94EA-01BA34DC3F9F}" destId="{969FBE5E-835F-4E19-9888-ED93C15996C3}" srcOrd="0" destOrd="7" presId="urn:microsoft.com/office/officeart/2005/8/layout/hierarchy3"/>
    <dgm:cxn modelId="{832E1590-B3D9-4809-9085-3965712038C4}" type="presOf" srcId="{DC0AF5CE-B18F-431E-B176-99E3A9B33CE2}" destId="{969FBE5E-835F-4E19-9888-ED93C15996C3}" srcOrd="0" destOrd="5" presId="urn:microsoft.com/office/officeart/2005/8/layout/hierarchy3"/>
    <dgm:cxn modelId="{B737BB28-C53F-4245-9FC3-A77C2DA81A17}" srcId="{B3EB121E-437E-4137-91EF-E384FA331DAE}" destId="{DC0AF5CE-B18F-431E-B176-99E3A9B33CE2}" srcOrd="4" destOrd="0" parTransId="{198B63E5-573A-4D01-B156-60566F78D446}" sibTransId="{DADAF95C-2034-47B8-85FB-D2725AE9B9B8}"/>
    <dgm:cxn modelId="{A53960E0-C114-404D-998F-42BD60D61808}" type="presOf" srcId="{15DD8F03-127D-4724-BE31-19EE2C1E23C4}" destId="{969FBE5E-835F-4E19-9888-ED93C15996C3}" srcOrd="0" destOrd="2" presId="urn:microsoft.com/office/officeart/2005/8/layout/hierarchy3"/>
    <dgm:cxn modelId="{AF2CC6AE-596F-4B16-80F9-6D09D575A496}" srcId="{B3EB121E-437E-4137-91EF-E384FA331DAE}" destId="{2AB870D8-493A-40F0-8CC2-9E341048DDED}" srcOrd="2" destOrd="0" parTransId="{C3F11AEF-199F-4AE5-A1E5-15A7B557AED2}" sibTransId="{15CEF4CD-6CFD-4876-9A4E-D081E41E56A1}"/>
    <dgm:cxn modelId="{160C5107-2D90-47A7-A149-24D270F77017}" type="presOf" srcId="{2AB870D8-493A-40F0-8CC2-9E341048DDED}" destId="{969FBE5E-835F-4E19-9888-ED93C15996C3}" srcOrd="0" destOrd="3" presId="urn:microsoft.com/office/officeart/2005/8/layout/hierarchy3"/>
    <dgm:cxn modelId="{68DA831C-A658-4214-93CB-C5A557AFA47C}" srcId="{D5D050E4-E50D-45AC-AAE4-8CDDA2E8DDE0}" destId="{1BB9E486-6EAF-4772-BF92-CAB14B62140A}" srcOrd="0" destOrd="0" parTransId="{5923A58E-81E7-4D56-950F-19AB915F8AE4}" sibTransId="{FD75E5C0-78C1-4AB3-B0C0-71D2C73BF422}"/>
    <dgm:cxn modelId="{9B68594F-FC2E-4414-B261-464299F2881F}" srcId="{B3EB121E-437E-4137-91EF-E384FA331DAE}" destId="{092878A7-35BA-43AA-94EA-01BA34DC3F9F}" srcOrd="6" destOrd="0" parTransId="{68AF5F11-944E-4EB8-95EC-6AE62B5B5F30}" sibTransId="{941AD4F6-99B6-41A3-9577-22D5576A0C8F}"/>
    <dgm:cxn modelId="{230B2A63-13F7-473E-BF12-F74BF6141459}" type="presOf" srcId="{96E76A00-1EAF-4C34-A9EB-685F30A17A37}" destId="{969FBE5E-835F-4E19-9888-ED93C15996C3}" srcOrd="0" destOrd="4" presId="urn:microsoft.com/office/officeart/2005/8/layout/hierarchy3"/>
    <dgm:cxn modelId="{B83D943B-73A1-48FF-8AAC-B832AFE566A4}" type="presOf" srcId="{1BB9E486-6EAF-4772-BF92-CAB14B62140A}" destId="{61E1F4E6-E6B8-43AA-AEBD-E51829E66193}" srcOrd="1" destOrd="0" presId="urn:microsoft.com/office/officeart/2005/8/layout/hierarchy3"/>
    <dgm:cxn modelId="{496C084F-310C-4B4E-9226-BD3A44D47917}" srcId="{B3EB121E-437E-4137-91EF-E384FA331DAE}" destId="{96E76A00-1EAF-4C34-A9EB-685F30A17A37}" srcOrd="3" destOrd="0" parTransId="{3F8E1199-DC64-42AA-AEE7-E8C17626A992}" sibTransId="{9B80EA82-F00F-4D56-BEF3-0CC6BEBCEF20}"/>
    <dgm:cxn modelId="{EB896010-3495-4B89-ADBA-9D075389BAED}" type="presOf" srcId="{B3EB121E-437E-4137-91EF-E384FA331DAE}" destId="{969FBE5E-835F-4E19-9888-ED93C15996C3}" srcOrd="0" destOrd="0" presId="urn:microsoft.com/office/officeart/2005/8/layout/hierarchy3"/>
    <dgm:cxn modelId="{96453397-8EE2-497D-9DD2-B0FA1C518DF3}" type="presParOf" srcId="{27EFB4A2-B6AA-4B88-BFE0-4E6971FF5DDC}" destId="{FA0386E1-8DBB-46FC-8E4E-860AE0A9CDA4}" srcOrd="0" destOrd="0" presId="urn:microsoft.com/office/officeart/2005/8/layout/hierarchy3"/>
    <dgm:cxn modelId="{F05806B8-D573-4C37-A7DE-4253D7A3E747}" type="presParOf" srcId="{FA0386E1-8DBB-46FC-8E4E-860AE0A9CDA4}" destId="{D1D3018D-E13E-4192-8E29-B4DFC6C28371}" srcOrd="0" destOrd="0" presId="urn:microsoft.com/office/officeart/2005/8/layout/hierarchy3"/>
    <dgm:cxn modelId="{C5D6F716-B524-4BC8-B9FD-B19AA12AD413}" type="presParOf" srcId="{D1D3018D-E13E-4192-8E29-B4DFC6C28371}" destId="{89529285-7988-4662-96B6-CBC3EDA0DE59}" srcOrd="0" destOrd="0" presId="urn:microsoft.com/office/officeart/2005/8/layout/hierarchy3"/>
    <dgm:cxn modelId="{F5DDD69F-753B-454F-87AB-95C20C3B351E}" type="presParOf" srcId="{D1D3018D-E13E-4192-8E29-B4DFC6C28371}" destId="{61E1F4E6-E6B8-43AA-AEBD-E51829E66193}" srcOrd="1" destOrd="0" presId="urn:microsoft.com/office/officeart/2005/8/layout/hierarchy3"/>
    <dgm:cxn modelId="{F6D64DA7-D060-4299-9627-25107008CDD6}" type="presParOf" srcId="{FA0386E1-8DBB-46FC-8E4E-860AE0A9CDA4}" destId="{CF95F26C-C189-44C2-A912-D617868DE9BC}" srcOrd="1" destOrd="0" presId="urn:microsoft.com/office/officeart/2005/8/layout/hierarchy3"/>
    <dgm:cxn modelId="{D30EC19B-8496-4D72-9C6C-E5A9EA14F4F7}" type="presParOf" srcId="{CF95F26C-C189-44C2-A912-D617868DE9BC}" destId="{5C89080B-CDDE-45D7-832D-9370A98F6DE4}" srcOrd="0" destOrd="0" presId="urn:microsoft.com/office/officeart/2005/8/layout/hierarchy3"/>
    <dgm:cxn modelId="{7409EA03-B05C-468E-89EC-E17B386F451D}" type="presParOf" srcId="{CF95F26C-C189-44C2-A912-D617868DE9BC}" destId="{969FBE5E-835F-4E19-9888-ED93C15996C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5D050E4-E50D-45AC-AAE4-8CDDA2E8DDE0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EB121E-437E-4137-91EF-E384FA331DAE}">
      <dgm:prSet phldrT="[Text]" custT="1"/>
      <dgm:spPr/>
      <dgm:t>
        <a:bodyPr/>
        <a:lstStyle/>
        <a:p>
          <a:r>
            <a:rPr lang="en-US" sz="900" dirty="0" smtClean="0"/>
            <a:t>Administration/Coordination</a:t>
          </a:r>
        </a:p>
      </dgm:t>
    </dgm:pt>
    <dgm:pt modelId="{C21D8CC0-2D48-4855-AF86-771ED3557188}" type="parTrans" cxnId="{69510594-C4E9-43CC-9184-8B94D4CE7F31}">
      <dgm:prSet/>
      <dgm:spPr/>
      <dgm:t>
        <a:bodyPr/>
        <a:lstStyle/>
        <a:p>
          <a:endParaRPr lang="en-US"/>
        </a:p>
      </dgm:t>
    </dgm:pt>
    <dgm:pt modelId="{7C2BAEBA-2C5B-4ED9-8167-D6302407A208}" type="sibTrans" cxnId="{69510594-C4E9-43CC-9184-8B94D4CE7F31}">
      <dgm:prSet/>
      <dgm:spPr/>
      <dgm:t>
        <a:bodyPr/>
        <a:lstStyle/>
        <a:p>
          <a:endParaRPr lang="en-US"/>
        </a:p>
      </dgm:t>
    </dgm:pt>
    <dgm:pt modelId="{1BB9E486-6EAF-4772-BF92-CAB14B62140A}">
      <dgm:prSet phldrT="[Text]" custT="1"/>
      <dgm:spPr/>
      <dgm:t>
        <a:bodyPr/>
        <a:lstStyle/>
        <a:p>
          <a:r>
            <a:rPr lang="en-US" sz="2400" dirty="0" smtClean="0"/>
            <a:t>Administration/ Coordination</a:t>
          </a:r>
          <a:endParaRPr lang="en-US" sz="2400" dirty="0"/>
        </a:p>
      </dgm:t>
    </dgm:pt>
    <dgm:pt modelId="{5923A58E-81E7-4D56-950F-19AB915F8AE4}" type="parTrans" cxnId="{68DA831C-A658-4214-93CB-C5A557AFA47C}">
      <dgm:prSet/>
      <dgm:spPr/>
      <dgm:t>
        <a:bodyPr/>
        <a:lstStyle/>
        <a:p>
          <a:endParaRPr lang="en-US"/>
        </a:p>
      </dgm:t>
    </dgm:pt>
    <dgm:pt modelId="{FD75E5C0-78C1-4AB3-B0C0-71D2C73BF422}" type="sibTrans" cxnId="{68DA831C-A658-4214-93CB-C5A557AFA47C}">
      <dgm:prSet/>
      <dgm:spPr/>
      <dgm:t>
        <a:bodyPr/>
        <a:lstStyle/>
        <a:p>
          <a:endParaRPr lang="en-US"/>
        </a:p>
      </dgm:t>
    </dgm:pt>
    <dgm:pt modelId="{C14E140F-171A-4E0D-9B36-2C6085A1EE71}">
      <dgm:prSet phldrT="[Text]" custT="1"/>
      <dgm:spPr/>
      <dgm:t>
        <a:bodyPr/>
        <a:lstStyle/>
        <a:p>
          <a:r>
            <a:rPr lang="en-US" sz="900" dirty="0" smtClean="0"/>
            <a:t>Fiscal Accounting and Responsibility</a:t>
          </a:r>
          <a:endParaRPr lang="en-US" sz="900" dirty="0"/>
        </a:p>
      </dgm:t>
    </dgm:pt>
    <dgm:pt modelId="{2CA6CB62-3396-4BA5-8982-A94DE2203730}" type="parTrans" cxnId="{8AB2244F-82F7-4A93-A7E4-3AABE678AE26}">
      <dgm:prSet/>
      <dgm:spPr/>
      <dgm:t>
        <a:bodyPr/>
        <a:lstStyle/>
        <a:p>
          <a:endParaRPr lang="en-US"/>
        </a:p>
      </dgm:t>
    </dgm:pt>
    <dgm:pt modelId="{C7CA284D-ACC2-4A6C-9041-D0DC5E0096C3}" type="sibTrans" cxnId="{8AB2244F-82F7-4A93-A7E4-3AABE678AE26}">
      <dgm:prSet/>
      <dgm:spPr/>
      <dgm:t>
        <a:bodyPr/>
        <a:lstStyle/>
        <a:p>
          <a:endParaRPr lang="en-US"/>
        </a:p>
      </dgm:t>
    </dgm:pt>
    <dgm:pt modelId="{D3776442-C610-4F52-ABF1-41D0D7DAEFDC}">
      <dgm:prSet phldrT="[Text]" custT="1"/>
      <dgm:spPr/>
      <dgm:t>
        <a:bodyPr/>
        <a:lstStyle/>
        <a:p>
          <a:r>
            <a:rPr lang="en-US" sz="900" dirty="0" smtClean="0"/>
            <a:t>Marketing</a:t>
          </a:r>
          <a:endParaRPr lang="en-US" sz="900" dirty="0"/>
        </a:p>
      </dgm:t>
    </dgm:pt>
    <dgm:pt modelId="{3AB13871-D0F3-4B4A-A3A9-26967CB93903}" type="parTrans" cxnId="{7ADEF851-2687-4416-AA20-36F17E2EC804}">
      <dgm:prSet/>
      <dgm:spPr/>
      <dgm:t>
        <a:bodyPr/>
        <a:lstStyle/>
        <a:p>
          <a:endParaRPr lang="en-US"/>
        </a:p>
      </dgm:t>
    </dgm:pt>
    <dgm:pt modelId="{B4620D09-9B5E-4955-BDE2-E2D03B557DA7}" type="sibTrans" cxnId="{7ADEF851-2687-4416-AA20-36F17E2EC804}">
      <dgm:prSet/>
      <dgm:spPr/>
      <dgm:t>
        <a:bodyPr/>
        <a:lstStyle/>
        <a:p>
          <a:endParaRPr lang="en-US"/>
        </a:p>
      </dgm:t>
    </dgm:pt>
    <dgm:pt modelId="{51F1B5FC-48B9-4DF0-9A3D-D0863894D7FF}">
      <dgm:prSet phldrT="[Text]" custT="1"/>
      <dgm:spPr/>
      <dgm:t>
        <a:bodyPr/>
        <a:lstStyle/>
        <a:p>
          <a:r>
            <a:rPr lang="en-US" sz="900" dirty="0" smtClean="0"/>
            <a:t>Fund Raising</a:t>
          </a:r>
          <a:endParaRPr lang="en-US" sz="900" dirty="0"/>
        </a:p>
      </dgm:t>
    </dgm:pt>
    <dgm:pt modelId="{0CFC46B6-C466-46F9-9C04-AEF665912AFD}" type="parTrans" cxnId="{75F2A76F-45B9-424B-B651-ECCCCA160C61}">
      <dgm:prSet/>
      <dgm:spPr/>
      <dgm:t>
        <a:bodyPr/>
        <a:lstStyle/>
        <a:p>
          <a:endParaRPr lang="en-US"/>
        </a:p>
      </dgm:t>
    </dgm:pt>
    <dgm:pt modelId="{4B3FA0B8-60BA-4C8F-AB83-A7ABCABB5708}" type="sibTrans" cxnId="{75F2A76F-45B9-424B-B651-ECCCCA160C61}">
      <dgm:prSet/>
      <dgm:spPr/>
      <dgm:t>
        <a:bodyPr/>
        <a:lstStyle/>
        <a:p>
          <a:endParaRPr lang="en-US"/>
        </a:p>
      </dgm:t>
    </dgm:pt>
    <dgm:pt modelId="{0FD2B789-E3F9-4E4B-BB1E-650437F1F77E}">
      <dgm:prSet phldrT="[Text]" custT="1"/>
      <dgm:spPr/>
      <dgm:t>
        <a:bodyPr/>
        <a:lstStyle/>
        <a:p>
          <a:r>
            <a:rPr lang="en-US" sz="900" dirty="0" smtClean="0"/>
            <a:t>Grants Management</a:t>
          </a:r>
          <a:endParaRPr lang="en-US" sz="900" dirty="0"/>
        </a:p>
      </dgm:t>
    </dgm:pt>
    <dgm:pt modelId="{34A9EE3D-2BB1-42F6-BADF-6C188235AF55}" type="parTrans" cxnId="{83A0D04C-708F-42AE-A148-DDFFAD3F65FF}">
      <dgm:prSet/>
      <dgm:spPr/>
      <dgm:t>
        <a:bodyPr/>
        <a:lstStyle/>
        <a:p>
          <a:endParaRPr lang="en-US"/>
        </a:p>
      </dgm:t>
    </dgm:pt>
    <dgm:pt modelId="{7E00FF96-7AEE-47D2-A46A-B33A5E9F1A10}" type="sibTrans" cxnId="{83A0D04C-708F-42AE-A148-DDFFAD3F65FF}">
      <dgm:prSet/>
      <dgm:spPr/>
      <dgm:t>
        <a:bodyPr/>
        <a:lstStyle/>
        <a:p>
          <a:endParaRPr lang="en-US"/>
        </a:p>
      </dgm:t>
    </dgm:pt>
    <dgm:pt modelId="{8A192B98-D018-4DB4-97A7-C3AD2764F461}">
      <dgm:prSet phldrT="[Text]" custT="1"/>
      <dgm:spPr/>
      <dgm:t>
        <a:bodyPr/>
        <a:lstStyle/>
        <a:p>
          <a:r>
            <a:rPr lang="en-US" sz="900" dirty="0" smtClean="0"/>
            <a:t>Community Relations</a:t>
          </a:r>
          <a:endParaRPr lang="en-US" sz="900" dirty="0"/>
        </a:p>
      </dgm:t>
    </dgm:pt>
    <dgm:pt modelId="{F3E1EB75-FA1A-47AB-A7C6-23811F1DB496}" type="parTrans" cxnId="{228EF71C-3110-4D09-8869-F785F0CB1AF7}">
      <dgm:prSet/>
      <dgm:spPr/>
      <dgm:t>
        <a:bodyPr/>
        <a:lstStyle/>
        <a:p>
          <a:endParaRPr lang="en-US"/>
        </a:p>
      </dgm:t>
    </dgm:pt>
    <dgm:pt modelId="{E0E361F2-AA50-4770-ACA5-EBC3AB9817D9}" type="sibTrans" cxnId="{228EF71C-3110-4D09-8869-F785F0CB1AF7}">
      <dgm:prSet/>
      <dgm:spPr/>
      <dgm:t>
        <a:bodyPr/>
        <a:lstStyle/>
        <a:p>
          <a:endParaRPr lang="en-US"/>
        </a:p>
      </dgm:t>
    </dgm:pt>
    <dgm:pt modelId="{52FA2DAC-410B-4274-A038-A6F05EBFFC0A}">
      <dgm:prSet phldrT="[Text]" custT="1"/>
      <dgm:spPr/>
      <dgm:t>
        <a:bodyPr/>
        <a:lstStyle/>
        <a:p>
          <a:r>
            <a:rPr lang="en-US" sz="900" dirty="0" smtClean="0"/>
            <a:t>Legal Logistics </a:t>
          </a:r>
          <a:endParaRPr lang="en-US" sz="900" dirty="0"/>
        </a:p>
      </dgm:t>
    </dgm:pt>
    <dgm:pt modelId="{7DD5A38B-6259-49BF-A6DF-41222097B1EC}" type="parTrans" cxnId="{D3B1546D-4094-4A76-8A6D-241D842DFDE5}">
      <dgm:prSet/>
      <dgm:spPr/>
      <dgm:t>
        <a:bodyPr/>
        <a:lstStyle/>
        <a:p>
          <a:endParaRPr lang="en-US"/>
        </a:p>
      </dgm:t>
    </dgm:pt>
    <dgm:pt modelId="{50D7CF0A-FAFB-4BE5-A7F7-239E548A84BB}" type="sibTrans" cxnId="{D3B1546D-4094-4A76-8A6D-241D842DFDE5}">
      <dgm:prSet/>
      <dgm:spPr/>
      <dgm:t>
        <a:bodyPr/>
        <a:lstStyle/>
        <a:p>
          <a:endParaRPr lang="en-US"/>
        </a:p>
      </dgm:t>
    </dgm:pt>
    <dgm:pt modelId="{27EFB4A2-B6AA-4B88-BFE0-4E6971FF5DDC}" type="pres">
      <dgm:prSet presAssocID="{D5D050E4-E50D-45AC-AAE4-8CDDA2E8DDE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0386E1-8DBB-46FC-8E4E-860AE0A9CDA4}" type="pres">
      <dgm:prSet presAssocID="{1BB9E486-6EAF-4772-BF92-CAB14B62140A}" presName="root" presStyleCnt="0"/>
      <dgm:spPr/>
    </dgm:pt>
    <dgm:pt modelId="{D1D3018D-E13E-4192-8E29-B4DFC6C28371}" type="pres">
      <dgm:prSet presAssocID="{1BB9E486-6EAF-4772-BF92-CAB14B62140A}" presName="rootComposite" presStyleCnt="0"/>
      <dgm:spPr/>
    </dgm:pt>
    <dgm:pt modelId="{89529285-7988-4662-96B6-CBC3EDA0DE59}" type="pres">
      <dgm:prSet presAssocID="{1BB9E486-6EAF-4772-BF92-CAB14B62140A}" presName="rootText" presStyleLbl="node1" presStyleIdx="0" presStyleCnt="1"/>
      <dgm:spPr/>
      <dgm:t>
        <a:bodyPr/>
        <a:lstStyle/>
        <a:p>
          <a:endParaRPr lang="en-US"/>
        </a:p>
      </dgm:t>
    </dgm:pt>
    <dgm:pt modelId="{61E1F4E6-E6B8-43AA-AEBD-E51829E66193}" type="pres">
      <dgm:prSet presAssocID="{1BB9E486-6EAF-4772-BF92-CAB14B62140A}" presName="rootConnector" presStyleLbl="node1" presStyleIdx="0" presStyleCnt="1"/>
      <dgm:spPr/>
    </dgm:pt>
    <dgm:pt modelId="{CF95F26C-C189-44C2-A912-D617868DE9BC}" type="pres">
      <dgm:prSet presAssocID="{1BB9E486-6EAF-4772-BF92-CAB14B62140A}" presName="childShape" presStyleCnt="0"/>
      <dgm:spPr/>
    </dgm:pt>
    <dgm:pt modelId="{5C89080B-CDDE-45D7-832D-9370A98F6DE4}" type="pres">
      <dgm:prSet presAssocID="{C21D8CC0-2D48-4855-AF86-771ED3557188}" presName="Name13" presStyleLbl="parChTrans1D2" presStyleIdx="0" presStyleCnt="1"/>
      <dgm:spPr/>
    </dgm:pt>
    <dgm:pt modelId="{969FBE5E-835F-4E19-9888-ED93C15996C3}" type="pres">
      <dgm:prSet presAssocID="{B3EB121E-437E-4137-91EF-E384FA331DAE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8D8D13-9B18-41B4-B775-E7D4134DDDE5}" type="presOf" srcId="{B3EB121E-437E-4137-91EF-E384FA331DAE}" destId="{969FBE5E-835F-4E19-9888-ED93C15996C3}" srcOrd="0" destOrd="0" presId="urn:microsoft.com/office/officeart/2005/8/layout/hierarchy3"/>
    <dgm:cxn modelId="{8AB2244F-82F7-4A93-A7E4-3AABE678AE26}" srcId="{B3EB121E-437E-4137-91EF-E384FA331DAE}" destId="{C14E140F-171A-4E0D-9B36-2C6085A1EE71}" srcOrd="0" destOrd="0" parTransId="{2CA6CB62-3396-4BA5-8982-A94DE2203730}" sibTransId="{C7CA284D-ACC2-4A6C-9041-D0DC5E0096C3}"/>
    <dgm:cxn modelId="{228EF71C-3110-4D09-8869-F785F0CB1AF7}" srcId="{B3EB121E-437E-4137-91EF-E384FA331DAE}" destId="{8A192B98-D018-4DB4-97A7-C3AD2764F461}" srcOrd="4" destOrd="0" parTransId="{F3E1EB75-FA1A-47AB-A7C6-23811F1DB496}" sibTransId="{E0E361F2-AA50-4770-ACA5-EBC3AB9817D9}"/>
    <dgm:cxn modelId="{5B256433-A40D-49C2-9CA6-B6760A22F783}" type="presOf" srcId="{51F1B5FC-48B9-4DF0-9A3D-D0863894D7FF}" destId="{969FBE5E-835F-4E19-9888-ED93C15996C3}" srcOrd="0" destOrd="3" presId="urn:microsoft.com/office/officeart/2005/8/layout/hierarchy3"/>
    <dgm:cxn modelId="{5B8BB975-EA0C-4E58-9F11-DA5F4FC68C72}" type="presOf" srcId="{C14E140F-171A-4E0D-9B36-2C6085A1EE71}" destId="{969FBE5E-835F-4E19-9888-ED93C15996C3}" srcOrd="0" destOrd="1" presId="urn:microsoft.com/office/officeart/2005/8/layout/hierarchy3"/>
    <dgm:cxn modelId="{088E4BA8-CFE6-42A2-9824-CFC48FB9097D}" type="presOf" srcId="{C21D8CC0-2D48-4855-AF86-771ED3557188}" destId="{5C89080B-CDDE-45D7-832D-9370A98F6DE4}" srcOrd="0" destOrd="0" presId="urn:microsoft.com/office/officeart/2005/8/layout/hierarchy3"/>
    <dgm:cxn modelId="{D3CED3B0-583F-4103-84F5-E5909C6ECEA2}" type="presOf" srcId="{52FA2DAC-410B-4274-A038-A6F05EBFFC0A}" destId="{969FBE5E-835F-4E19-9888-ED93C15996C3}" srcOrd="0" destOrd="6" presId="urn:microsoft.com/office/officeart/2005/8/layout/hierarchy3"/>
    <dgm:cxn modelId="{69510594-C4E9-43CC-9184-8B94D4CE7F31}" srcId="{1BB9E486-6EAF-4772-BF92-CAB14B62140A}" destId="{B3EB121E-437E-4137-91EF-E384FA331DAE}" srcOrd="0" destOrd="0" parTransId="{C21D8CC0-2D48-4855-AF86-771ED3557188}" sibTransId="{7C2BAEBA-2C5B-4ED9-8167-D6302407A208}"/>
    <dgm:cxn modelId="{7ADEF851-2687-4416-AA20-36F17E2EC804}" srcId="{B3EB121E-437E-4137-91EF-E384FA331DAE}" destId="{D3776442-C610-4F52-ABF1-41D0D7DAEFDC}" srcOrd="1" destOrd="0" parTransId="{3AB13871-D0F3-4B4A-A3A9-26967CB93903}" sibTransId="{B4620D09-9B5E-4955-BDE2-E2D03B557DA7}"/>
    <dgm:cxn modelId="{E78C70C2-D21C-4B3C-9BB2-CC01178F01F8}" type="presOf" srcId="{0FD2B789-E3F9-4E4B-BB1E-650437F1F77E}" destId="{969FBE5E-835F-4E19-9888-ED93C15996C3}" srcOrd="0" destOrd="4" presId="urn:microsoft.com/office/officeart/2005/8/layout/hierarchy3"/>
    <dgm:cxn modelId="{68DA831C-A658-4214-93CB-C5A557AFA47C}" srcId="{D5D050E4-E50D-45AC-AAE4-8CDDA2E8DDE0}" destId="{1BB9E486-6EAF-4772-BF92-CAB14B62140A}" srcOrd="0" destOrd="0" parTransId="{5923A58E-81E7-4D56-950F-19AB915F8AE4}" sibTransId="{FD75E5C0-78C1-4AB3-B0C0-71D2C73BF422}"/>
    <dgm:cxn modelId="{6A971BBE-1B44-4260-9E19-F605C08FBFD9}" type="presOf" srcId="{8A192B98-D018-4DB4-97A7-C3AD2764F461}" destId="{969FBE5E-835F-4E19-9888-ED93C15996C3}" srcOrd="0" destOrd="5" presId="urn:microsoft.com/office/officeart/2005/8/layout/hierarchy3"/>
    <dgm:cxn modelId="{75F2A76F-45B9-424B-B651-ECCCCA160C61}" srcId="{B3EB121E-437E-4137-91EF-E384FA331DAE}" destId="{51F1B5FC-48B9-4DF0-9A3D-D0863894D7FF}" srcOrd="2" destOrd="0" parTransId="{0CFC46B6-C466-46F9-9C04-AEF665912AFD}" sibTransId="{4B3FA0B8-60BA-4C8F-AB83-A7ABCABB5708}"/>
    <dgm:cxn modelId="{AE445F83-D7D8-4422-9849-0CEAC4507CA4}" type="presOf" srcId="{1BB9E486-6EAF-4772-BF92-CAB14B62140A}" destId="{89529285-7988-4662-96B6-CBC3EDA0DE59}" srcOrd="0" destOrd="0" presId="urn:microsoft.com/office/officeart/2005/8/layout/hierarchy3"/>
    <dgm:cxn modelId="{83A0D04C-708F-42AE-A148-DDFFAD3F65FF}" srcId="{B3EB121E-437E-4137-91EF-E384FA331DAE}" destId="{0FD2B789-E3F9-4E4B-BB1E-650437F1F77E}" srcOrd="3" destOrd="0" parTransId="{34A9EE3D-2BB1-42F6-BADF-6C188235AF55}" sibTransId="{7E00FF96-7AEE-47D2-A46A-B33A5E9F1A10}"/>
    <dgm:cxn modelId="{7F234E4E-45F7-4390-9BC5-DADD12FF5CF4}" type="presOf" srcId="{1BB9E486-6EAF-4772-BF92-CAB14B62140A}" destId="{61E1F4E6-E6B8-43AA-AEBD-E51829E66193}" srcOrd="1" destOrd="0" presId="urn:microsoft.com/office/officeart/2005/8/layout/hierarchy3"/>
    <dgm:cxn modelId="{D3B1546D-4094-4A76-8A6D-241D842DFDE5}" srcId="{B3EB121E-437E-4137-91EF-E384FA331DAE}" destId="{52FA2DAC-410B-4274-A038-A6F05EBFFC0A}" srcOrd="5" destOrd="0" parTransId="{7DD5A38B-6259-49BF-A6DF-41222097B1EC}" sibTransId="{50D7CF0A-FAFB-4BE5-A7F7-239E548A84BB}"/>
    <dgm:cxn modelId="{6D638661-7398-4E25-864C-7F3FDCA042C3}" type="presOf" srcId="{D3776442-C610-4F52-ABF1-41D0D7DAEFDC}" destId="{969FBE5E-835F-4E19-9888-ED93C15996C3}" srcOrd="0" destOrd="2" presId="urn:microsoft.com/office/officeart/2005/8/layout/hierarchy3"/>
    <dgm:cxn modelId="{0738D6D7-D22B-47A9-BFE7-21FCAB3564E3}" type="presOf" srcId="{D5D050E4-E50D-45AC-AAE4-8CDDA2E8DDE0}" destId="{27EFB4A2-B6AA-4B88-BFE0-4E6971FF5DDC}" srcOrd="0" destOrd="0" presId="urn:microsoft.com/office/officeart/2005/8/layout/hierarchy3"/>
    <dgm:cxn modelId="{0551893F-C307-40EE-BEB1-AF00A0AD7A01}" type="presParOf" srcId="{27EFB4A2-B6AA-4B88-BFE0-4E6971FF5DDC}" destId="{FA0386E1-8DBB-46FC-8E4E-860AE0A9CDA4}" srcOrd="0" destOrd="0" presId="urn:microsoft.com/office/officeart/2005/8/layout/hierarchy3"/>
    <dgm:cxn modelId="{2F5B8B8C-2ADC-4EA7-8BD4-D7B3520E046E}" type="presParOf" srcId="{FA0386E1-8DBB-46FC-8E4E-860AE0A9CDA4}" destId="{D1D3018D-E13E-4192-8E29-B4DFC6C28371}" srcOrd="0" destOrd="0" presId="urn:microsoft.com/office/officeart/2005/8/layout/hierarchy3"/>
    <dgm:cxn modelId="{2D253E0A-7E88-4244-927E-46A1C1E26A79}" type="presParOf" srcId="{D1D3018D-E13E-4192-8E29-B4DFC6C28371}" destId="{89529285-7988-4662-96B6-CBC3EDA0DE59}" srcOrd="0" destOrd="0" presId="urn:microsoft.com/office/officeart/2005/8/layout/hierarchy3"/>
    <dgm:cxn modelId="{2A154E94-C059-496A-BC5A-AD95E08502DB}" type="presParOf" srcId="{D1D3018D-E13E-4192-8E29-B4DFC6C28371}" destId="{61E1F4E6-E6B8-43AA-AEBD-E51829E66193}" srcOrd="1" destOrd="0" presId="urn:microsoft.com/office/officeart/2005/8/layout/hierarchy3"/>
    <dgm:cxn modelId="{685FD1DF-EC6A-418B-8B80-409949C1A725}" type="presParOf" srcId="{FA0386E1-8DBB-46FC-8E4E-860AE0A9CDA4}" destId="{CF95F26C-C189-44C2-A912-D617868DE9BC}" srcOrd="1" destOrd="0" presId="urn:microsoft.com/office/officeart/2005/8/layout/hierarchy3"/>
    <dgm:cxn modelId="{71A9AF2E-2604-4EBC-9D0F-5008A4907B74}" type="presParOf" srcId="{CF95F26C-C189-44C2-A912-D617868DE9BC}" destId="{5C89080B-CDDE-45D7-832D-9370A98F6DE4}" srcOrd="0" destOrd="0" presId="urn:microsoft.com/office/officeart/2005/8/layout/hierarchy3"/>
    <dgm:cxn modelId="{CCDC5804-EDF0-48EA-8932-280E2A6D3639}" type="presParOf" srcId="{CF95F26C-C189-44C2-A912-D617868DE9BC}" destId="{969FBE5E-835F-4E19-9888-ED93C15996C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529285-7988-4662-96B6-CBC3EDA0DE59}">
      <dsp:nvSpPr>
        <dsp:cNvPr id="0" name=""/>
        <dsp:cNvSpPr/>
      </dsp:nvSpPr>
      <dsp:spPr>
        <a:xfrm>
          <a:off x="675084" y="3125"/>
          <a:ext cx="2307431" cy="1153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Infrastructure</a:t>
          </a:r>
          <a:endParaRPr lang="en-US" sz="2900" kern="1200" dirty="0"/>
        </a:p>
      </dsp:txBody>
      <dsp:txXfrm>
        <a:off x="708875" y="36916"/>
        <a:ext cx="2239849" cy="1086133"/>
      </dsp:txXfrm>
    </dsp:sp>
    <dsp:sp modelId="{5C89080B-CDDE-45D7-832D-9370A98F6DE4}">
      <dsp:nvSpPr>
        <dsp:cNvPr id="0" name=""/>
        <dsp:cNvSpPr/>
      </dsp:nvSpPr>
      <dsp:spPr>
        <a:xfrm>
          <a:off x="905827" y="1156841"/>
          <a:ext cx="230743" cy="865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5286"/>
              </a:lnTo>
              <a:lnTo>
                <a:pt x="230743" y="8652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FBE5E-835F-4E19-9888-ED93C15996C3}">
      <dsp:nvSpPr>
        <dsp:cNvPr id="0" name=""/>
        <dsp:cNvSpPr/>
      </dsp:nvSpPr>
      <dsp:spPr>
        <a:xfrm>
          <a:off x="1136570" y="1445269"/>
          <a:ext cx="1845945" cy="1153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t" anchorCtr="0">
          <a:noAutofit/>
        </a:bodyPr>
        <a:lstStyle/>
        <a:p>
          <a:pPr lvl="0" algn="l" defTabSz="4222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50" kern="1200" dirty="0" smtClean="0"/>
            <a:t>Community Planning</a:t>
          </a:r>
          <a:endParaRPr lang="en-US" sz="950" kern="1200" dirty="0"/>
        </a:p>
        <a:p>
          <a:pPr marL="57150" lvl="1" indent="-57150" algn="l" defTabSz="4222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50" kern="1200" dirty="0" smtClean="0"/>
            <a:t>Health Services</a:t>
          </a:r>
        </a:p>
        <a:p>
          <a:pPr marL="57150" lvl="1" indent="-57150" algn="l" defTabSz="4222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50" kern="1200" dirty="0" smtClean="0"/>
            <a:t>Utilities </a:t>
          </a:r>
          <a:endParaRPr lang="en-US" sz="950" kern="1200" dirty="0"/>
        </a:p>
        <a:p>
          <a:pPr marL="57150" lvl="1" indent="-57150" algn="l" defTabSz="4222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50" kern="1200" dirty="0" smtClean="0"/>
            <a:t>Transportation</a:t>
          </a:r>
        </a:p>
        <a:p>
          <a:pPr marL="57150" lvl="1" indent="-57150" algn="l" defTabSz="4222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50" kern="1200" dirty="0" smtClean="0"/>
            <a:t>Building Restoration </a:t>
          </a:r>
        </a:p>
        <a:p>
          <a:pPr marL="57150" lvl="1" indent="-57150" algn="l" defTabSz="4222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50" kern="1200" dirty="0" smtClean="0"/>
            <a:t>Natural and Historical Resources</a:t>
          </a:r>
          <a:endParaRPr lang="en-US" sz="950" kern="1200" dirty="0"/>
        </a:p>
        <a:p>
          <a:pPr marL="57150" lvl="1" indent="-57150" algn="l" defTabSz="4222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50" kern="1200" dirty="0" smtClean="0"/>
            <a:t>Mitigation </a:t>
          </a:r>
          <a:endParaRPr lang="en-US" sz="950" kern="1200" dirty="0"/>
        </a:p>
      </dsp:txBody>
      <dsp:txXfrm>
        <a:off x="1170361" y="1479060"/>
        <a:ext cx="1778363" cy="1086133"/>
      </dsp:txXfrm>
    </dsp:sp>
    <dsp:sp modelId="{0EF3854B-E6E1-4D0D-AE84-2B64F86A846E}">
      <dsp:nvSpPr>
        <dsp:cNvPr id="0" name=""/>
        <dsp:cNvSpPr/>
      </dsp:nvSpPr>
      <dsp:spPr>
        <a:xfrm>
          <a:off x="905827" y="1156841"/>
          <a:ext cx="230743" cy="2307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7431"/>
              </a:lnTo>
              <a:lnTo>
                <a:pt x="230743" y="23074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D089DB-09FB-471A-920F-CA4F74B30361}">
      <dsp:nvSpPr>
        <dsp:cNvPr id="0" name=""/>
        <dsp:cNvSpPr/>
      </dsp:nvSpPr>
      <dsp:spPr>
        <a:xfrm>
          <a:off x="1136570" y="2887414"/>
          <a:ext cx="1845945" cy="1153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t" anchorCtr="0">
          <a:noAutofit/>
        </a:bodyPr>
        <a:lstStyle/>
        <a:p>
          <a:pPr lvl="0" algn="l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50" kern="1200" dirty="0" smtClean="0"/>
            <a:t>Health, Social, and Community Services</a:t>
          </a:r>
          <a:endParaRPr lang="en-US" sz="850" kern="1200" dirty="0"/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Consumer Protection</a:t>
          </a:r>
          <a:endParaRPr lang="en-US" sz="850" kern="1200" dirty="0"/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Education</a:t>
          </a:r>
          <a:endParaRPr lang="en-US" sz="850" kern="1200" dirty="0"/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Public Safety</a:t>
          </a:r>
          <a:endParaRPr lang="en-US" sz="850" kern="1200" dirty="0"/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Social Services</a:t>
          </a:r>
          <a:endParaRPr lang="en-US" sz="850" kern="1200" dirty="0"/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Mental and Behavioral Health Services</a:t>
          </a:r>
          <a:endParaRPr lang="en-US" sz="850" kern="1200" dirty="0"/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Environmental Issues</a:t>
          </a:r>
          <a:endParaRPr lang="en-US" sz="850" kern="1200" dirty="0"/>
        </a:p>
      </dsp:txBody>
      <dsp:txXfrm>
        <a:off x="1170361" y="2921205"/>
        <a:ext cx="1778363" cy="1086133"/>
      </dsp:txXfrm>
    </dsp:sp>
    <dsp:sp modelId="{95A21283-84B7-4B06-8972-78253F8318D1}">
      <dsp:nvSpPr>
        <dsp:cNvPr id="0" name=""/>
        <dsp:cNvSpPr/>
      </dsp:nvSpPr>
      <dsp:spPr>
        <a:xfrm>
          <a:off x="905827" y="1156841"/>
          <a:ext cx="230743" cy="37495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49575"/>
              </a:lnTo>
              <a:lnTo>
                <a:pt x="230743" y="37495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B351FE-BE38-42D8-9994-F5D8CD0B5DC1}">
      <dsp:nvSpPr>
        <dsp:cNvPr id="0" name=""/>
        <dsp:cNvSpPr/>
      </dsp:nvSpPr>
      <dsp:spPr>
        <a:xfrm>
          <a:off x="1136570" y="4329558"/>
          <a:ext cx="1845945" cy="1153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Economic Development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Employment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Business Assistance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Insurance 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Agricultural Issues </a:t>
          </a:r>
          <a:endParaRPr lang="en-US" sz="1100" kern="1200" dirty="0"/>
        </a:p>
      </dsp:txBody>
      <dsp:txXfrm>
        <a:off x="1170361" y="4363349"/>
        <a:ext cx="1778363" cy="10861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529285-7988-4662-96B6-CBC3EDA0DE59}">
      <dsp:nvSpPr>
        <dsp:cNvPr id="0" name=""/>
        <dsp:cNvSpPr/>
      </dsp:nvSpPr>
      <dsp:spPr>
        <a:xfrm>
          <a:off x="1116" y="744903"/>
          <a:ext cx="2283767" cy="11418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Data Management</a:t>
          </a:r>
          <a:endParaRPr lang="en-US" sz="3000" kern="1200" dirty="0"/>
        </a:p>
      </dsp:txBody>
      <dsp:txXfrm>
        <a:off x="34561" y="778348"/>
        <a:ext cx="2216877" cy="1074993"/>
      </dsp:txXfrm>
    </dsp:sp>
    <dsp:sp modelId="{5C89080B-CDDE-45D7-832D-9370A98F6DE4}">
      <dsp:nvSpPr>
        <dsp:cNvPr id="0" name=""/>
        <dsp:cNvSpPr/>
      </dsp:nvSpPr>
      <dsp:spPr>
        <a:xfrm>
          <a:off x="229492" y="1886787"/>
          <a:ext cx="228376" cy="856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6412"/>
              </a:lnTo>
              <a:lnTo>
                <a:pt x="228376" y="8564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FBE5E-835F-4E19-9888-ED93C15996C3}">
      <dsp:nvSpPr>
        <dsp:cNvPr id="0" name=""/>
        <dsp:cNvSpPr/>
      </dsp:nvSpPr>
      <dsp:spPr>
        <a:xfrm>
          <a:off x="457869" y="2172258"/>
          <a:ext cx="1827014" cy="11418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Coordinated Data Management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State and Federal Support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Non-profit and Faith Based Support </a:t>
          </a:r>
          <a:endParaRPr lang="en-US" sz="1200" kern="1200" dirty="0"/>
        </a:p>
      </dsp:txBody>
      <dsp:txXfrm>
        <a:off x="491314" y="2205703"/>
        <a:ext cx="1760124" cy="1074993"/>
      </dsp:txXfrm>
    </dsp:sp>
    <dsp:sp modelId="{CEB71C3E-667E-4FEA-817C-DAF50AC08990}">
      <dsp:nvSpPr>
        <dsp:cNvPr id="0" name=""/>
        <dsp:cNvSpPr/>
      </dsp:nvSpPr>
      <dsp:spPr>
        <a:xfrm>
          <a:off x="229492" y="1886787"/>
          <a:ext cx="228376" cy="2283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3767"/>
              </a:lnTo>
              <a:lnTo>
                <a:pt x="228376" y="22837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2CE95F-A1DB-4F6C-B7F6-C280E12AEB2B}">
      <dsp:nvSpPr>
        <dsp:cNvPr id="0" name=""/>
        <dsp:cNvSpPr/>
      </dsp:nvSpPr>
      <dsp:spPr>
        <a:xfrm>
          <a:off x="457869" y="3599612"/>
          <a:ext cx="1827014" cy="11418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Coordinated Intake</a:t>
          </a:r>
          <a:endParaRPr lang="en-US" sz="1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700" kern="1200" dirty="0"/>
        </a:p>
      </dsp:txBody>
      <dsp:txXfrm>
        <a:off x="491314" y="3633057"/>
        <a:ext cx="1760124" cy="10749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529285-7988-4662-96B6-CBC3EDA0DE59}">
      <dsp:nvSpPr>
        <dsp:cNvPr id="0" name=""/>
        <dsp:cNvSpPr/>
      </dsp:nvSpPr>
      <dsp:spPr>
        <a:xfrm>
          <a:off x="0" y="598837"/>
          <a:ext cx="2286000" cy="1143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Case Management</a:t>
          </a:r>
          <a:endParaRPr lang="en-US" sz="3000" kern="1200" dirty="0"/>
        </a:p>
      </dsp:txBody>
      <dsp:txXfrm>
        <a:off x="33477" y="632314"/>
        <a:ext cx="2219046" cy="1076046"/>
      </dsp:txXfrm>
    </dsp:sp>
    <dsp:sp modelId="{5C89080B-CDDE-45D7-832D-9370A98F6DE4}">
      <dsp:nvSpPr>
        <dsp:cNvPr id="0" name=""/>
        <dsp:cNvSpPr/>
      </dsp:nvSpPr>
      <dsp:spPr>
        <a:xfrm>
          <a:off x="228599" y="1741838"/>
          <a:ext cx="228599" cy="857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7249"/>
              </a:lnTo>
              <a:lnTo>
                <a:pt x="228599" y="8572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FBE5E-835F-4E19-9888-ED93C15996C3}">
      <dsp:nvSpPr>
        <dsp:cNvPr id="0" name=""/>
        <dsp:cNvSpPr/>
      </dsp:nvSpPr>
      <dsp:spPr>
        <a:xfrm>
          <a:off x="457199" y="2027588"/>
          <a:ext cx="1828800" cy="1143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t" anchorCtr="0">
          <a:noAutofit/>
        </a:bodyPr>
        <a:lstStyle/>
        <a:p>
          <a:pPr lvl="0" algn="l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50" kern="1200" dirty="0" smtClean="0"/>
            <a:t>Case Management</a:t>
          </a: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Child Care</a:t>
          </a:r>
          <a:endParaRPr lang="en-US" sz="850" kern="1200" dirty="0"/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Unemployment Assistance</a:t>
          </a:r>
          <a:endParaRPr lang="en-US" sz="850" kern="1200" dirty="0"/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Individual Insurance</a:t>
          </a:r>
          <a:endParaRPr lang="en-US" sz="850" kern="1200" dirty="0"/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Small Business Assistance</a:t>
          </a:r>
          <a:endParaRPr lang="en-US" sz="850" kern="1200" dirty="0"/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Financial Assistance/Grant Programs</a:t>
          </a:r>
          <a:endParaRPr lang="en-US" sz="850" kern="1200" dirty="0"/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50" kern="1200" dirty="0" smtClean="0"/>
            <a:t>Legal Assistance </a:t>
          </a:r>
          <a:endParaRPr lang="en-US" sz="850" kern="1200" dirty="0"/>
        </a:p>
      </dsp:txBody>
      <dsp:txXfrm>
        <a:off x="490676" y="2061065"/>
        <a:ext cx="1761846" cy="10760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529285-7988-4662-96B6-CBC3EDA0DE59}">
      <dsp:nvSpPr>
        <dsp:cNvPr id="0" name=""/>
        <dsp:cNvSpPr/>
      </dsp:nvSpPr>
      <dsp:spPr>
        <a:xfrm>
          <a:off x="1116" y="600093"/>
          <a:ext cx="2283767" cy="11418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Technology</a:t>
          </a:r>
          <a:endParaRPr lang="en-US" sz="3500" kern="1200" dirty="0"/>
        </a:p>
      </dsp:txBody>
      <dsp:txXfrm>
        <a:off x="34561" y="633538"/>
        <a:ext cx="2216877" cy="1074993"/>
      </dsp:txXfrm>
    </dsp:sp>
    <dsp:sp modelId="{5C89080B-CDDE-45D7-832D-9370A98F6DE4}">
      <dsp:nvSpPr>
        <dsp:cNvPr id="0" name=""/>
        <dsp:cNvSpPr/>
      </dsp:nvSpPr>
      <dsp:spPr>
        <a:xfrm>
          <a:off x="229492" y="1741977"/>
          <a:ext cx="228376" cy="856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6412"/>
              </a:lnTo>
              <a:lnTo>
                <a:pt x="228376" y="8564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FBE5E-835F-4E19-9888-ED93C15996C3}">
      <dsp:nvSpPr>
        <dsp:cNvPr id="0" name=""/>
        <dsp:cNvSpPr/>
      </dsp:nvSpPr>
      <dsp:spPr>
        <a:xfrm>
          <a:off x="457869" y="2027448"/>
          <a:ext cx="1827014" cy="11418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Web-based Information Systems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Messaging (texting/email)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Marketing (email)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Data Entry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Social Media </a:t>
          </a:r>
          <a:endParaRPr lang="en-US" sz="1000" kern="1200" dirty="0"/>
        </a:p>
      </dsp:txBody>
      <dsp:txXfrm>
        <a:off x="491314" y="2060893"/>
        <a:ext cx="1760124" cy="10749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529285-7988-4662-96B6-CBC3EDA0DE59}">
      <dsp:nvSpPr>
        <dsp:cNvPr id="0" name=""/>
        <dsp:cNvSpPr/>
      </dsp:nvSpPr>
      <dsp:spPr>
        <a:xfrm>
          <a:off x="0" y="598837"/>
          <a:ext cx="2286000" cy="1143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Volunteer Management</a:t>
          </a:r>
          <a:endParaRPr lang="en-US" sz="3000" kern="1200" dirty="0"/>
        </a:p>
      </dsp:txBody>
      <dsp:txXfrm>
        <a:off x="33477" y="632314"/>
        <a:ext cx="2219046" cy="1076046"/>
      </dsp:txXfrm>
    </dsp:sp>
    <dsp:sp modelId="{5C89080B-CDDE-45D7-832D-9370A98F6DE4}">
      <dsp:nvSpPr>
        <dsp:cNvPr id="0" name=""/>
        <dsp:cNvSpPr/>
      </dsp:nvSpPr>
      <dsp:spPr>
        <a:xfrm>
          <a:off x="228599" y="1741838"/>
          <a:ext cx="228599" cy="857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7249"/>
              </a:lnTo>
              <a:lnTo>
                <a:pt x="228599" y="8572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FBE5E-835F-4E19-9888-ED93C15996C3}">
      <dsp:nvSpPr>
        <dsp:cNvPr id="0" name=""/>
        <dsp:cNvSpPr/>
      </dsp:nvSpPr>
      <dsp:spPr>
        <a:xfrm>
          <a:off x="457199" y="2027588"/>
          <a:ext cx="1828800" cy="1143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Volunteer Management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Care for Responders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Volunteer Sheltering and Feeding  </a:t>
          </a:r>
          <a:endParaRPr lang="en-US" sz="1200" kern="1200" dirty="0"/>
        </a:p>
      </dsp:txBody>
      <dsp:txXfrm>
        <a:off x="490676" y="2061065"/>
        <a:ext cx="1761846" cy="10760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529285-7988-4662-96B6-CBC3EDA0DE59}">
      <dsp:nvSpPr>
        <dsp:cNvPr id="0" name=""/>
        <dsp:cNvSpPr/>
      </dsp:nvSpPr>
      <dsp:spPr>
        <a:xfrm>
          <a:off x="0" y="598837"/>
          <a:ext cx="2286000" cy="1143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Housing and Building Needs</a:t>
          </a:r>
          <a:endParaRPr lang="en-US" sz="2700" kern="1200" dirty="0"/>
        </a:p>
      </dsp:txBody>
      <dsp:txXfrm>
        <a:off x="33477" y="632314"/>
        <a:ext cx="2219046" cy="1076046"/>
      </dsp:txXfrm>
    </dsp:sp>
    <dsp:sp modelId="{5C89080B-CDDE-45D7-832D-9370A98F6DE4}">
      <dsp:nvSpPr>
        <dsp:cNvPr id="0" name=""/>
        <dsp:cNvSpPr/>
      </dsp:nvSpPr>
      <dsp:spPr>
        <a:xfrm>
          <a:off x="228599" y="1741838"/>
          <a:ext cx="228599" cy="857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7249"/>
              </a:lnTo>
              <a:lnTo>
                <a:pt x="228599" y="8572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FBE5E-835F-4E19-9888-ED93C15996C3}">
      <dsp:nvSpPr>
        <dsp:cNvPr id="0" name=""/>
        <dsp:cNvSpPr/>
      </dsp:nvSpPr>
      <dsp:spPr>
        <a:xfrm>
          <a:off x="457199" y="2027588"/>
          <a:ext cx="1828800" cy="1143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Housing and Building Needs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Temporary to Permanent Housing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Replacement Housing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Affordable Housing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Repair Housing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Building Materials Management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General Contractors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Donations Management</a:t>
          </a:r>
          <a:endParaRPr lang="en-US" sz="800" kern="1200" dirty="0"/>
        </a:p>
      </dsp:txBody>
      <dsp:txXfrm>
        <a:off x="490676" y="2061065"/>
        <a:ext cx="1761846" cy="107604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529285-7988-4662-96B6-CBC3EDA0DE59}">
      <dsp:nvSpPr>
        <dsp:cNvPr id="0" name=""/>
        <dsp:cNvSpPr/>
      </dsp:nvSpPr>
      <dsp:spPr>
        <a:xfrm>
          <a:off x="0" y="598837"/>
          <a:ext cx="2286000" cy="1143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Administration/ Coordination</a:t>
          </a:r>
          <a:endParaRPr lang="en-US" sz="2400" kern="1200" dirty="0"/>
        </a:p>
      </dsp:txBody>
      <dsp:txXfrm>
        <a:off x="33477" y="632314"/>
        <a:ext cx="2219046" cy="1076046"/>
      </dsp:txXfrm>
    </dsp:sp>
    <dsp:sp modelId="{5C89080B-CDDE-45D7-832D-9370A98F6DE4}">
      <dsp:nvSpPr>
        <dsp:cNvPr id="0" name=""/>
        <dsp:cNvSpPr/>
      </dsp:nvSpPr>
      <dsp:spPr>
        <a:xfrm>
          <a:off x="228599" y="1741838"/>
          <a:ext cx="228599" cy="857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7249"/>
              </a:lnTo>
              <a:lnTo>
                <a:pt x="228599" y="8572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FBE5E-835F-4E19-9888-ED93C15996C3}">
      <dsp:nvSpPr>
        <dsp:cNvPr id="0" name=""/>
        <dsp:cNvSpPr/>
      </dsp:nvSpPr>
      <dsp:spPr>
        <a:xfrm>
          <a:off x="457199" y="2027588"/>
          <a:ext cx="1828800" cy="1143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Administration/Coordination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Fiscal Accounting and Responsibility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Marketing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Fund Raising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Grants Management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Community Relations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Legal Logistics </a:t>
          </a:r>
          <a:endParaRPr lang="en-US" sz="900" kern="1200" dirty="0"/>
        </a:p>
      </dsp:txBody>
      <dsp:txXfrm>
        <a:off x="490676" y="2061065"/>
        <a:ext cx="1761846" cy="1076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1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21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5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0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7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53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076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45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90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0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46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27FBE-017B-4357-BF15-27451EB24D3C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E3887-82C4-44F0-8DEA-73E78C35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4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34" Type="http://schemas.openxmlformats.org/officeDocument/2006/relationships/diagramQuickStyle" Target="../diagrams/quickStyle7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33" Type="http://schemas.openxmlformats.org/officeDocument/2006/relationships/diagramLayout" Target="../diagrams/layout7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29" Type="http://schemas.openxmlformats.org/officeDocument/2006/relationships/diagramQuickStyle" Target="../diagrams/quickStyle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32" Type="http://schemas.openxmlformats.org/officeDocument/2006/relationships/diagramData" Target="../diagrams/data7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36" Type="http://schemas.microsoft.com/office/2007/relationships/diagramDrawing" Target="../diagrams/drawing7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31" Type="http://schemas.microsoft.com/office/2007/relationships/diagramDrawing" Target="../diagrams/drawing6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30" Type="http://schemas.openxmlformats.org/officeDocument/2006/relationships/diagramColors" Target="../diagrams/colors6.xml"/><Relationship Id="rId35" Type="http://schemas.openxmlformats.org/officeDocument/2006/relationships/diagramColors" Target="../diagrams/colors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>
            <a:off x="-203517" y="-531655"/>
            <a:ext cx="9143682" cy="6516212"/>
            <a:chOff x="-203517" y="-531655"/>
            <a:chExt cx="9143682" cy="6516212"/>
          </a:xfrm>
        </p:grpSpPr>
        <p:sp>
          <p:nvSpPr>
            <p:cNvPr id="4" name="Oval 3"/>
            <p:cNvSpPr/>
            <p:nvPr/>
          </p:nvSpPr>
          <p:spPr>
            <a:xfrm>
              <a:off x="-203517" y="1976120"/>
              <a:ext cx="1581785" cy="993775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Complete Initial Client Intake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729423" y="2031999"/>
              <a:ext cx="1621790" cy="882015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Determine Vulnerability Assessment Number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3679042" y="-183835"/>
              <a:ext cx="1788795" cy="993775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chemeClr val="bg1"/>
                  </a:solidFill>
                  <a:effectLst/>
                  <a:ea typeface="Calibri"/>
                  <a:cs typeface="Times New Roman"/>
                </a:rPr>
                <a:t>Refer to County for CDBG Funding (If Eligible)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762545" y="1094105"/>
              <a:ext cx="1621790" cy="882015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Case Work is Done to Determine Needs, Verification, and/or Appropriate Referral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762545" y="2969895"/>
              <a:ext cx="1621790" cy="882015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Construction Manager Does Assessment of the House and Determines a Cost Estimate 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1226372" y="4816155"/>
              <a:ext cx="1621790" cy="882015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chemeClr val="bg1"/>
                  </a:solidFill>
                  <a:effectLst/>
                  <a:ea typeface="Calibri"/>
                  <a:cs typeface="Times New Roman"/>
                </a:rPr>
                <a:t>Client is Moved to Recovery 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556879" y="4529772"/>
              <a:ext cx="2043430" cy="145478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Members of the Construction Committee/Recovery Committee (i.e., faith-based/nonprofit organizations) Determine Funding Sources and Group Responsible for Building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343650" y="4696777"/>
              <a:ext cx="2577465" cy="112077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The Case is Taken to the Construction Committee/Recovery Committee (i.e., faith-based/nonprofit organizations)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6324600" y="2771823"/>
              <a:ext cx="2615565" cy="1271905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The Case Review Committee Approves the Case/Asks for Additional Information/Denies 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6324600" y="899159"/>
              <a:ext cx="2615565" cy="1271905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A Case Summary is Compiled to Present to the Case Review Committee 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6702359" y="-531655"/>
              <a:ext cx="1783847" cy="1063309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ea typeface="Calibri"/>
                  <a:cs typeface="Times New Roman"/>
                </a:rPr>
                <a:t>Referred for Other Services</a:t>
              </a:r>
            </a:p>
          </p:txBody>
        </p:sp>
        <p:cxnSp>
          <p:nvCxnSpPr>
            <p:cNvPr id="16" name="Straight Arrow Connector 15"/>
            <p:cNvCxnSpPr>
              <a:stCxn id="4" idx="6"/>
              <a:endCxn id="5" idx="1"/>
            </p:cNvCxnSpPr>
            <p:nvPr/>
          </p:nvCxnSpPr>
          <p:spPr>
            <a:xfrm flipV="1">
              <a:off x="1378268" y="2473007"/>
              <a:ext cx="351155" cy="1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5" idx="3"/>
              <a:endCxn id="7" idx="1"/>
            </p:cNvCxnSpPr>
            <p:nvPr/>
          </p:nvCxnSpPr>
          <p:spPr>
            <a:xfrm flipV="1">
              <a:off x="3351213" y="1535113"/>
              <a:ext cx="411332" cy="937894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5" idx="3"/>
              <a:endCxn id="8" idx="1"/>
            </p:cNvCxnSpPr>
            <p:nvPr/>
          </p:nvCxnSpPr>
          <p:spPr>
            <a:xfrm>
              <a:off x="3351213" y="2473007"/>
              <a:ext cx="411332" cy="937896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7" idx="0"/>
              <a:endCxn id="6" idx="4"/>
            </p:cNvCxnSpPr>
            <p:nvPr/>
          </p:nvCxnSpPr>
          <p:spPr>
            <a:xfrm flipV="1">
              <a:off x="4573440" y="809940"/>
              <a:ext cx="0" cy="28416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7" idx="3"/>
              <a:endCxn id="14" idx="3"/>
            </p:cNvCxnSpPr>
            <p:nvPr/>
          </p:nvCxnSpPr>
          <p:spPr>
            <a:xfrm flipV="1">
              <a:off x="5384335" y="375936"/>
              <a:ext cx="1579262" cy="1159177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7" idx="3"/>
              <a:endCxn id="13" idx="2"/>
            </p:cNvCxnSpPr>
            <p:nvPr/>
          </p:nvCxnSpPr>
          <p:spPr>
            <a:xfrm flipV="1">
              <a:off x="5384335" y="1535112"/>
              <a:ext cx="940265" cy="1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8" idx="3"/>
              <a:endCxn id="13" idx="2"/>
            </p:cNvCxnSpPr>
            <p:nvPr/>
          </p:nvCxnSpPr>
          <p:spPr>
            <a:xfrm flipV="1">
              <a:off x="5384335" y="1535112"/>
              <a:ext cx="940265" cy="1875791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13" idx="4"/>
              <a:endCxn id="12" idx="0"/>
            </p:cNvCxnSpPr>
            <p:nvPr/>
          </p:nvCxnSpPr>
          <p:spPr>
            <a:xfrm>
              <a:off x="7632383" y="2171064"/>
              <a:ext cx="0" cy="600759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2" idx="4"/>
              <a:endCxn id="11" idx="0"/>
            </p:cNvCxnSpPr>
            <p:nvPr/>
          </p:nvCxnSpPr>
          <p:spPr>
            <a:xfrm>
              <a:off x="7632383" y="4043728"/>
              <a:ext cx="0" cy="653049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11" idx="1"/>
              <a:endCxn id="10" idx="3"/>
            </p:cNvCxnSpPr>
            <p:nvPr/>
          </p:nvCxnSpPr>
          <p:spPr>
            <a:xfrm flipH="1">
              <a:off x="5600309" y="5257165"/>
              <a:ext cx="743341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10" idx="1"/>
              <a:endCxn id="9" idx="3"/>
            </p:cNvCxnSpPr>
            <p:nvPr/>
          </p:nvCxnSpPr>
          <p:spPr>
            <a:xfrm flipH="1" flipV="1">
              <a:off x="2848162" y="5257163"/>
              <a:ext cx="708717" cy="2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547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-2743200" y="-304800"/>
            <a:ext cx="17754600" cy="6629400"/>
            <a:chOff x="-2743200" y="-304800"/>
            <a:chExt cx="17754600" cy="6629400"/>
          </a:xfrm>
        </p:grpSpPr>
        <p:graphicFrame>
          <p:nvGraphicFramePr>
            <p:cNvPr id="4" name="Diagram 3"/>
            <p:cNvGraphicFramePr/>
            <p:nvPr>
              <p:extLst>
                <p:ext uri="{D42A27DB-BD31-4B8C-83A1-F6EECF244321}">
                  <p14:modId xmlns:p14="http://schemas.microsoft.com/office/powerpoint/2010/main" val="458434494"/>
                </p:ext>
              </p:extLst>
            </p:nvPr>
          </p:nvGraphicFramePr>
          <p:xfrm>
            <a:off x="-2743200" y="838200"/>
            <a:ext cx="3657600" cy="5486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aphicFrame>
          <p:nvGraphicFramePr>
            <p:cNvPr id="5" name="Diagram 4"/>
            <p:cNvGraphicFramePr/>
            <p:nvPr>
              <p:extLst>
                <p:ext uri="{D42A27DB-BD31-4B8C-83A1-F6EECF244321}">
                  <p14:modId xmlns:p14="http://schemas.microsoft.com/office/powerpoint/2010/main" val="1934920135"/>
                </p:ext>
              </p:extLst>
            </p:nvPr>
          </p:nvGraphicFramePr>
          <p:xfrm>
            <a:off x="381000" y="76200"/>
            <a:ext cx="2286000" cy="5486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graphicFrame>
          <p:nvGraphicFramePr>
            <p:cNvPr id="6" name="Diagram 5"/>
            <p:cNvGraphicFramePr/>
            <p:nvPr>
              <p:extLst>
                <p:ext uri="{D42A27DB-BD31-4B8C-83A1-F6EECF244321}">
                  <p14:modId xmlns:p14="http://schemas.microsoft.com/office/powerpoint/2010/main" val="67276629"/>
                </p:ext>
              </p:extLst>
            </p:nvPr>
          </p:nvGraphicFramePr>
          <p:xfrm>
            <a:off x="2819400" y="228600"/>
            <a:ext cx="2286000" cy="376942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graphicFrame>
          <p:nvGraphicFramePr>
            <p:cNvPr id="7" name="Diagram 6"/>
            <p:cNvGraphicFramePr/>
            <p:nvPr>
              <p:extLst>
                <p:ext uri="{D42A27DB-BD31-4B8C-83A1-F6EECF244321}">
                  <p14:modId xmlns:p14="http://schemas.microsoft.com/office/powerpoint/2010/main" val="3372509887"/>
                </p:ext>
              </p:extLst>
            </p:nvPr>
          </p:nvGraphicFramePr>
          <p:xfrm>
            <a:off x="7696200" y="228600"/>
            <a:ext cx="2286000" cy="376942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7" r:lo="rId18" r:qs="rId19" r:cs="rId20"/>
            </a:graphicData>
          </a:graphic>
        </p:graphicFrame>
        <p:graphicFrame>
          <p:nvGraphicFramePr>
            <p:cNvPr id="8" name="Diagram 7"/>
            <p:cNvGraphicFramePr/>
            <p:nvPr>
              <p:extLst>
                <p:ext uri="{D42A27DB-BD31-4B8C-83A1-F6EECF244321}">
                  <p14:modId xmlns:p14="http://schemas.microsoft.com/office/powerpoint/2010/main" val="3573620106"/>
                </p:ext>
              </p:extLst>
            </p:nvPr>
          </p:nvGraphicFramePr>
          <p:xfrm>
            <a:off x="5257800" y="228600"/>
            <a:ext cx="2286000" cy="376942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2" r:lo="rId23" r:qs="rId24" r:cs="rId25"/>
            </a:graphicData>
          </a:graphic>
        </p:graphicFrame>
        <p:graphicFrame>
          <p:nvGraphicFramePr>
            <p:cNvPr id="9" name="Diagram 8"/>
            <p:cNvGraphicFramePr/>
            <p:nvPr>
              <p:extLst>
                <p:ext uri="{D42A27DB-BD31-4B8C-83A1-F6EECF244321}">
                  <p14:modId xmlns:p14="http://schemas.microsoft.com/office/powerpoint/2010/main" val="1113626102"/>
                </p:ext>
              </p:extLst>
            </p:nvPr>
          </p:nvGraphicFramePr>
          <p:xfrm>
            <a:off x="12573000" y="228600"/>
            <a:ext cx="2286000" cy="376942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7" r:lo="rId28" r:qs="rId29" r:cs="rId30"/>
            </a:graphicData>
          </a:graphic>
        </p:graphicFrame>
        <p:graphicFrame>
          <p:nvGraphicFramePr>
            <p:cNvPr id="10" name="Diagram 9"/>
            <p:cNvGraphicFramePr/>
            <p:nvPr>
              <p:extLst>
                <p:ext uri="{D42A27DB-BD31-4B8C-83A1-F6EECF244321}">
                  <p14:modId xmlns:p14="http://schemas.microsoft.com/office/powerpoint/2010/main" val="2073966778"/>
                </p:ext>
              </p:extLst>
            </p:nvPr>
          </p:nvGraphicFramePr>
          <p:xfrm>
            <a:off x="10134600" y="228600"/>
            <a:ext cx="2286000" cy="376942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2" r:lo="rId33" r:qs="rId34" r:cs="rId35"/>
            </a:graphicData>
          </a:graphic>
        </p:graphicFrame>
        <p:sp>
          <p:nvSpPr>
            <p:cNvPr id="11" name="Rounded Rectangle 10"/>
            <p:cNvSpPr/>
            <p:nvPr/>
          </p:nvSpPr>
          <p:spPr>
            <a:xfrm>
              <a:off x="-2133600" y="-304800"/>
              <a:ext cx="17145000" cy="990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Components of a Long Term Recovery Committee</a:t>
              </a:r>
              <a:endParaRPr lang="en-US" sz="4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364062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1066800"/>
            <a:ext cx="11532753" cy="431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3317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A7FF6D3D6222449A8FCE02BB6F108B" ma:contentTypeVersion="7" ma:contentTypeDescription="Create a new document." ma:contentTypeScope="" ma:versionID="095a6ed95f84a94b8db4c91207d23c2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4d79c4976bb66d828cfff3466eb3365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3C24FB-3471-462E-BCC1-EC0F99BA568B}"/>
</file>

<file path=customXml/itemProps2.xml><?xml version="1.0" encoding="utf-8"?>
<ds:datastoreItem xmlns:ds="http://schemas.openxmlformats.org/officeDocument/2006/customXml" ds:itemID="{7A9F937B-9D33-4261-BA26-52851A4481B6}"/>
</file>

<file path=customXml/itemProps3.xml><?xml version="1.0" encoding="utf-8"?>
<ds:datastoreItem xmlns:ds="http://schemas.openxmlformats.org/officeDocument/2006/customXml" ds:itemID="{5FDC21A2-9186-4DD8-B9C0-AE19F37B9434}"/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263</Words>
  <Application>Microsoft Office PowerPoint</Application>
  <PresentationFormat>On-screen Show (4:3)</PresentationFormat>
  <Paragraphs>73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Webster</dc:creator>
  <cp:lastModifiedBy>Elizabeth Webster</cp:lastModifiedBy>
  <cp:revision>7</cp:revision>
  <dcterms:created xsi:type="dcterms:W3CDTF">2016-04-06T13:18:14Z</dcterms:created>
  <dcterms:modified xsi:type="dcterms:W3CDTF">2016-04-06T14:50:04Z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0x01010049A7FF6D3D6222449A8FCE02BB6F108B</vt:lpwstr>
  </property>
  <property fmtid="{D5CDD505-2E9C-101B-9397-08002B2CF9AE}" pid="3" name="URL">
    <vt:lpwstr/>
  </property>
  <property fmtid="{D5CDD505-2E9C-101B-9397-08002B2CF9AE}" pid="4" name="Category">
    <vt:lpwstr>Plans</vt:lpwstr>
  </property>
</Properties>
</file>